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1" r:id="rId2"/>
    <p:sldId id="267" r:id="rId3"/>
    <p:sldId id="268" r:id="rId4"/>
    <p:sldId id="265" r:id="rId5"/>
    <p:sldId id="263" r:id="rId6"/>
    <p:sldId id="269" r:id="rId7"/>
    <p:sldId id="270" r:id="rId8"/>
    <p:sldId id="25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B5994-7CA7-4367-899B-63E8E828BA3D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71ECF-8D64-4A0C-8EAA-485FB21B1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AF7E7-3B8B-4E4A-B84B-C933FAC64B07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C3ED-28DC-4D7E-9FBA-FA19A4DC652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2" descr="fade-frame-7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7404" y="0"/>
            <a:ext cx="9181404" cy="6858000"/>
          </a:xfrm>
          <a:prstGeom prst="rect">
            <a:avLst/>
          </a:prstGeom>
          <a:noFill/>
        </p:spPr>
      </p:pic>
      <p:pic>
        <p:nvPicPr>
          <p:cNvPr id="10" name="Picture 2" descr="http://freedesignfile.com/upload/2014/05/Green-leaves-wave-creative-background-vector.jp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332656"/>
            <a:ext cx="8424936" cy="623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 descr="115.png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23928" y="980728"/>
            <a:ext cx="4762500" cy="42672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AF7E7-3B8B-4E4A-B84B-C933FAC64B07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C3ED-28DC-4D7E-9FBA-FA19A4DC652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Picture 2" descr="fade-frame-7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81404" cy="6858000"/>
          </a:xfrm>
          <a:prstGeom prst="rect">
            <a:avLst/>
          </a:prstGeom>
          <a:noFill/>
        </p:spPr>
      </p:pic>
      <p:pic>
        <p:nvPicPr>
          <p:cNvPr id="7" name="Picture 2" descr="http://freedesignfile.com/upload/2014/05/Green-leaves-wave-creative-background-vector.jp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332656"/>
            <a:ext cx="8352928" cy="623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Picture 6" descr="http://li-web.ru/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71600" y="3573016"/>
            <a:ext cx="1080120" cy="710719"/>
          </a:xfrm>
          <a:prstGeom prst="rect">
            <a:avLst/>
          </a:prstGeom>
          <a:noFill/>
        </p:spPr>
      </p:pic>
      <p:pic>
        <p:nvPicPr>
          <p:cNvPr id="12" name="Picture 2" descr="9.png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771800" y="4221088"/>
            <a:ext cx="1224136" cy="1224136"/>
          </a:xfrm>
          <a:prstGeom prst="rect">
            <a:avLst/>
          </a:prstGeom>
          <a:noFill/>
        </p:spPr>
      </p:pic>
      <p:pic>
        <p:nvPicPr>
          <p:cNvPr id="11" name="Picture 2" descr="http://img-fotki.yandex.ru/get/6507/20573769.d/0_82749_1b642d8e_M.jpg"/>
          <p:cNvPicPr>
            <a:picLocks noChangeAspect="1" noChangeArrowheads="1"/>
          </p:cNvPicPr>
          <p:nvPr userDrawn="1"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699792" y="5085184"/>
            <a:ext cx="1705372" cy="85268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AF7E7-3B8B-4E4A-B84B-C933FAC64B07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C3ED-28DC-4D7E-9FBA-FA19A4DC652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2" descr="fade-frame-7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81404" cy="6858000"/>
          </a:xfrm>
          <a:prstGeom prst="rect">
            <a:avLst/>
          </a:prstGeom>
          <a:noFill/>
        </p:spPr>
      </p:pic>
      <p:pic>
        <p:nvPicPr>
          <p:cNvPr id="5" name="Picture 2" descr="http://freedesignfile.com/upload/2014/05/Green-leaves-wave-creative-background-vector.jp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 rot="16200000">
            <a:off x="-1152634" y="1808818"/>
            <a:ext cx="6336704" cy="3240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9.png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835696" y="3933056"/>
            <a:ext cx="1224136" cy="1224136"/>
          </a:xfrm>
          <a:prstGeom prst="rect">
            <a:avLst/>
          </a:prstGeom>
          <a:noFill/>
        </p:spPr>
      </p:pic>
      <p:pic>
        <p:nvPicPr>
          <p:cNvPr id="9" name="Picture 6" descr="http://li-web.ru/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547664" y="3356992"/>
            <a:ext cx="1080120" cy="710719"/>
          </a:xfrm>
          <a:prstGeom prst="rect">
            <a:avLst/>
          </a:prstGeom>
          <a:noFill/>
        </p:spPr>
      </p:pic>
      <p:pic>
        <p:nvPicPr>
          <p:cNvPr id="6146" name="Picture 2" descr="http://img-fotki.yandex.ru/get/6507/20573769.d/0_82749_1b642d8e_M.jpg"/>
          <p:cNvPicPr>
            <a:picLocks noChangeAspect="1" noChangeArrowheads="1"/>
          </p:cNvPicPr>
          <p:nvPr userDrawn="1"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547664" y="4869160"/>
            <a:ext cx="1705372" cy="85268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AF7E7-3B8B-4E4A-B84B-C933FAC64B07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DC3ED-28DC-4D7E-9FBA-FA19A4DC6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mbed.polyvoreimg.com/cgi/img-thing/size/y/tid/25775061.jpg" TargetMode="External"/><Relationship Id="rId2" Type="http://schemas.openxmlformats.org/officeDocument/2006/relationships/hyperlink" Target="http://img-fotki.yandex.ru/get/9059/37366204.57e/0_124eba_e48e0351_L.png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img-fotki.yandex.ru/get/6507/20573769.d/0_82749_1b642d8e_M.jpg" TargetMode="External"/><Relationship Id="rId5" Type="http://schemas.openxmlformats.org/officeDocument/2006/relationships/hyperlink" Target="http://img-fotki.yandex.ru/get/5906/valenta-mog.1df/0_7cb24_b2c1ae50_L.png" TargetMode="External"/><Relationship Id="rId4" Type="http://schemas.openxmlformats.org/officeDocument/2006/relationships/hyperlink" Target="http://img-fotki.yandex.ru/get/6430/37366204.23a/0_b73fc_4f41efa1_L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cs typeface="Aharoni" pitchFamily="2" charset="-79"/>
              </a:rPr>
              <a:t>САФАРИ-ПАРК «</a:t>
            </a:r>
            <a:r>
              <a:rPr lang="ru-RU" sz="4000" dirty="0" smtClean="0">
                <a:solidFill>
                  <a:srgbClr val="FF0000"/>
                </a:solidFill>
                <a:cs typeface="Aharoni" pitchFamily="2" charset="-79"/>
              </a:rPr>
              <a:t>СОЛНЕЧНЫЙ  ОСТРОВ</a:t>
            </a:r>
            <a:r>
              <a:rPr lang="ru-RU" sz="3200" dirty="0" smtClean="0">
                <a:solidFill>
                  <a:srgbClr val="FF0000"/>
                </a:solidFill>
                <a:cs typeface="Aharoni" pitchFamily="2" charset="-79"/>
              </a:rPr>
              <a:t>»</a:t>
            </a:r>
            <a:endParaRPr lang="ru-RU" sz="3200" dirty="0"/>
          </a:p>
        </p:txBody>
      </p:sp>
      <p:pic>
        <p:nvPicPr>
          <p:cNvPr id="3" name="Рисунок 2" descr="сафари -пар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142984"/>
            <a:ext cx="8572560" cy="53578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0181c_b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0" y="857232"/>
            <a:ext cx="5591411" cy="53578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507e933474139e893202bbc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85728"/>
            <a:ext cx="8725669" cy="62865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БЕЗЬЯН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276" y="353640"/>
            <a:ext cx="8710442" cy="614719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59604838.jpg"/>
          <p:cNvPicPr>
            <a:picLocks noChangeAspect="1"/>
          </p:cNvPicPr>
          <p:nvPr/>
        </p:nvPicPr>
        <p:blipFill>
          <a:blip r:embed="rId2" cstate="print"/>
          <a:srcRect b="1907"/>
          <a:stretch>
            <a:fillRect/>
          </a:stretch>
        </p:blipFill>
        <p:spPr>
          <a:xfrm>
            <a:off x="357158" y="285728"/>
            <a:ext cx="8501122" cy="6258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7b9e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18445"/>
            <a:ext cx="8286807" cy="622111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ECTFHOD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29" y="357166"/>
            <a:ext cx="8641742" cy="621510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8" y="980728"/>
            <a:ext cx="56166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Виньетка - - </a:t>
            </a:r>
            <a:r>
              <a:rPr lang="en-AU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  <a:hlinkClick r:id="rId2"/>
              </a:rPr>
              <a:t>http://img-fotki.yandex.ru/get/9059/37366204.57e/0_124eba_e48e0351_L.png</a:t>
            </a:r>
            <a:endParaRPr lang="ru-RU" dirty="0" smtClean="0">
              <a:solidFill>
                <a:schemeClr val="accent3">
                  <a:lumMod val="75000"/>
                </a:schemeClr>
              </a:solidFill>
              <a:latin typeface="Georg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  Зеленая рамка – </a:t>
            </a:r>
            <a:r>
              <a:rPr lang="en-AU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  <a:hlinkClick r:id="rId3"/>
              </a:rPr>
              <a:t>http://embed.polyvoreimg.com/cgi/img-thing/size/y/tid/25775061.jpg</a:t>
            </a:r>
            <a:endParaRPr lang="ru-RU" dirty="0" smtClean="0">
              <a:solidFill>
                <a:schemeClr val="accent3">
                  <a:lumMod val="75000"/>
                </a:schemeClr>
              </a:solidFill>
              <a:latin typeface="Georg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 Земной шар с насекомыми - </a:t>
            </a:r>
            <a:r>
              <a:rPr lang="en-AU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  <a:hlinkClick r:id="rId2"/>
              </a:rPr>
              <a:t>http://img-fotki.yandex.ru/get/9059/37366204.57e/0_124eba_e48e0351_L.png</a:t>
            </a:r>
            <a:endParaRPr lang="ru-RU" dirty="0" smtClean="0">
              <a:solidFill>
                <a:schemeClr val="accent3">
                  <a:lumMod val="75000"/>
                </a:schemeClr>
              </a:solidFill>
              <a:latin typeface="Georg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Земной шар - </a:t>
            </a:r>
            <a:r>
              <a:rPr lang="en-AU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  <a:hlinkClick r:id="rId4"/>
              </a:rPr>
              <a:t>http://img-fotki.yandex.ru/get/6430/37366204.23a/0_b73fc_4f41efa1_L.png</a:t>
            </a:r>
            <a:endParaRPr lang="ru-RU" dirty="0" smtClean="0">
              <a:solidFill>
                <a:schemeClr val="accent3">
                  <a:lumMod val="75000"/>
                </a:schemeClr>
              </a:solidFill>
              <a:latin typeface="Georg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Ромашка – </a:t>
            </a:r>
            <a:r>
              <a:rPr lang="en-AU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  <a:hlinkClick r:id="rId5"/>
              </a:rPr>
              <a:t>http://img-fotki.yandex.ru/get/5906/valenta-mog.1df/0_7cb24_b2c1ae50_L.png</a:t>
            </a:r>
            <a:endParaRPr lang="ru-RU" dirty="0" smtClean="0">
              <a:solidFill>
                <a:schemeClr val="accent3">
                  <a:lumMod val="75000"/>
                </a:schemeClr>
              </a:solidFill>
              <a:latin typeface="Georg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Три ромашки- </a:t>
            </a:r>
            <a:r>
              <a:rPr lang="en-AU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  <a:hlinkClick r:id="rId6"/>
              </a:rPr>
              <a:t>http://img-fotki.yandex.ru/get/6507/20573769.d/0_82749_1b642d8e_M.jpg</a:t>
            </a:r>
            <a:endParaRPr lang="ru-RU" dirty="0" smtClean="0">
              <a:solidFill>
                <a:schemeClr val="accent3">
                  <a:lumMod val="75000"/>
                </a:schemeClr>
              </a:solidFill>
              <a:latin typeface="Georgia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5856" y="404664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Georgia" pitchFamily="18" charset="0"/>
              </a:rPr>
              <a:t>Интернет-ресурсы</a:t>
            </a:r>
            <a:endParaRPr lang="ru-RU" sz="2800" b="1" dirty="0">
              <a:solidFill>
                <a:srgbClr val="00B05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45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САФАРИ-ПАРК «СОЛНЕЧНЫЙ  ОСТРОВ»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Инна</cp:lastModifiedBy>
  <cp:revision>14</cp:revision>
  <dcterms:created xsi:type="dcterms:W3CDTF">2014-08-12T18:36:10Z</dcterms:created>
  <dcterms:modified xsi:type="dcterms:W3CDTF">2016-01-17T12:56:46Z</dcterms:modified>
</cp:coreProperties>
</file>