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5" r:id="rId4"/>
    <p:sldId id="264" r:id="rId5"/>
    <p:sldId id="263" r:id="rId6"/>
    <p:sldId id="262" r:id="rId7"/>
    <p:sldId id="261" r:id="rId8"/>
    <p:sldId id="260" r:id="rId9"/>
    <p:sldId id="259" r:id="rId10"/>
    <p:sldId id="258" r:id="rId11"/>
    <p:sldId id="257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428652"/>
            <a:ext cx="7199214" cy="221457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Материалы для подготовки к </a:t>
            </a:r>
            <a:r>
              <a:rPr lang="ru-RU" sz="2800" b="1" dirty="0" smtClean="0"/>
              <a:t>ОГЭ (география)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3929058" y="6324599"/>
            <a:ext cx="48582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 flipH="1" flipV="1">
            <a:off x="4133087" y="582167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http://iredu.ru/wp-content/uploads/2015/12/repetitor-01.jpg"/>
          <p:cNvPicPr>
            <a:picLocks noGr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357298"/>
            <a:ext cx="685804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вал 7"/>
          <p:cNvSpPr/>
          <p:nvPr/>
        </p:nvSpPr>
        <p:spPr>
          <a:xfrm>
            <a:off x="3143240" y="4786322"/>
            <a:ext cx="5000660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МКОУ СОШ№4</a:t>
            </a:r>
          </a:p>
          <a:p>
            <a:pPr algn="ctr"/>
            <a:r>
              <a:rPr lang="ru-RU" sz="2800" dirty="0" smtClean="0"/>
              <a:t>с</a:t>
            </a:r>
            <a:r>
              <a:rPr lang="ru-RU" sz="2800" dirty="0" smtClean="0"/>
              <a:t>. КИЕВКА</a:t>
            </a:r>
          </a:p>
          <a:p>
            <a:pPr algn="ctr"/>
            <a:r>
              <a:rPr lang="ru-RU" sz="2800" dirty="0" err="1" smtClean="0"/>
              <a:t>Гутор</a:t>
            </a:r>
            <a:r>
              <a:rPr lang="ru-RU" sz="2800" dirty="0" smtClean="0"/>
              <a:t> Г. Н.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r>
              <a:rPr lang="ru-RU" dirty="0" smtClean="0"/>
              <a:t>№9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757610" cy="4114800"/>
          </a:xfrm>
        </p:spPr>
        <p:txBody>
          <a:bodyPr>
            <a:normAutofit/>
          </a:bodyPr>
          <a:lstStyle/>
          <a:p>
            <a:r>
              <a:rPr lang="ru-RU" dirty="0" smtClean="0"/>
              <a:t>Определите величину миграционного прироста населения России в 2013 г.</a:t>
            </a:r>
          </a:p>
          <a:p>
            <a:r>
              <a:rPr lang="ru-RU" dirty="0" smtClean="0"/>
              <a:t>Ответ запишите в виде числа.</a:t>
            </a:r>
          </a:p>
          <a:p>
            <a:r>
              <a:rPr lang="ru-RU" dirty="0" smtClean="0"/>
              <a:t>Запишите число:</a:t>
            </a:r>
          </a:p>
          <a:p>
            <a:r>
              <a:rPr lang="ru-RU" dirty="0" smtClean="0"/>
              <a:t>1)Ответ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7" name="mce-4647" descr="http://durowka.ru/attachments/Image/img2_5.png?template=generic"/>
          <p:cNvPicPr>
            <a:picLocks noGrp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178300" y="1643050"/>
            <a:ext cx="3679848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r>
              <a:rPr lang="ru-RU" dirty="0" smtClean="0"/>
              <a:t>№10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Какой из перечисленных городов, показанных на карте, находится в зоне действия антициклона?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Выберите один из 4 вариантов ответа:</a:t>
            </a:r>
          </a:p>
          <a:p>
            <a:r>
              <a:rPr lang="ru-RU" dirty="0" smtClean="0"/>
              <a:t>1)Москва</a:t>
            </a:r>
            <a:endParaRPr lang="ru-RU" dirty="0" smtClean="0"/>
          </a:p>
          <a:p>
            <a:r>
              <a:rPr lang="ru-RU" dirty="0" smtClean="0"/>
              <a:t>2)Ростов-на-Дону</a:t>
            </a:r>
            <a:endParaRPr lang="ru-RU" dirty="0" smtClean="0"/>
          </a:p>
          <a:p>
            <a:r>
              <a:rPr lang="ru-RU" dirty="0" smtClean="0"/>
              <a:t>3)Салехард</a:t>
            </a:r>
            <a:endParaRPr lang="ru-RU" dirty="0" smtClean="0"/>
          </a:p>
          <a:p>
            <a:r>
              <a:rPr lang="ru-RU" dirty="0" smtClean="0"/>
              <a:t>4)Архангельск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7" name="mce-4725" descr="http://durowka.ru/attachments/Image/img3_3.png?template=generic"/>
          <p:cNvPicPr>
            <a:picLocks noGrp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786182" y="2143116"/>
            <a:ext cx="421484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№11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Карта погоды составлена на 12 апреля 2013 г. В каком из перечисленных городов, показанных на карте, на следующий день наиболее вероятно существенное похолодание?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Выберите один из 4 вариантов ответа:</a:t>
            </a:r>
          </a:p>
          <a:p>
            <a:r>
              <a:rPr lang="ru-RU" dirty="0" smtClean="0"/>
              <a:t>1)Тюмень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 smtClean="0"/>
              <a:t>) </a:t>
            </a:r>
            <a:r>
              <a:rPr lang="ru-RU" dirty="0" smtClean="0"/>
              <a:t>Омск</a:t>
            </a:r>
          </a:p>
          <a:p>
            <a:r>
              <a:rPr lang="ru-RU" dirty="0" smtClean="0"/>
              <a:t>3)Сыктывкар</a:t>
            </a:r>
            <a:endParaRPr lang="ru-RU" dirty="0" smtClean="0"/>
          </a:p>
          <a:p>
            <a:r>
              <a:rPr lang="ru-RU" dirty="0" smtClean="0"/>
              <a:t>4)Пермь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7" name="mce-4725" descr="http://durowka.ru/attachments/Image/img3_3.png?template=generic"/>
          <p:cNvPicPr>
            <a:picLocks noGrp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714744" y="1714488"/>
            <a:ext cx="4429156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</a:t>
            </a:r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6400816" cy="4114800"/>
          </a:xfrm>
        </p:spPr>
        <p:txBody>
          <a:bodyPr>
            <a:normAutofit/>
          </a:bodyPr>
          <a:lstStyle/>
          <a:p>
            <a:r>
              <a:rPr lang="ru-RU" dirty="0" smtClean="0"/>
              <a:t>Охране речных вод от загрязнения </a:t>
            </a:r>
            <a:r>
              <a:rPr lang="ru-RU" dirty="0" smtClean="0"/>
              <a:t>способствует</a:t>
            </a:r>
            <a:r>
              <a:rPr lang="ru-RU" dirty="0" smtClean="0"/>
              <a:t> </a:t>
            </a:r>
          </a:p>
          <a:p>
            <a:r>
              <a:rPr lang="ru-RU" dirty="0" smtClean="0"/>
              <a:t>Выберите один из 4 вариантов ответа:</a:t>
            </a:r>
          </a:p>
          <a:p>
            <a:r>
              <a:rPr lang="ru-RU" dirty="0" smtClean="0"/>
              <a:t>1</a:t>
            </a:r>
            <a:r>
              <a:rPr lang="ru-RU" dirty="0" smtClean="0"/>
              <a:t>) </a:t>
            </a:r>
            <a:r>
              <a:rPr lang="ru-RU" dirty="0" smtClean="0"/>
              <a:t>ограничение использования удобрений в бассейнах рек</a:t>
            </a:r>
          </a:p>
          <a:p>
            <a:r>
              <a:rPr lang="ru-RU" dirty="0" smtClean="0"/>
              <a:t>2)осушение </a:t>
            </a:r>
            <a:r>
              <a:rPr lang="ru-RU" dirty="0" smtClean="0"/>
              <a:t>болот в верховьях рек</a:t>
            </a:r>
          </a:p>
          <a:p>
            <a:r>
              <a:rPr lang="ru-RU" dirty="0" smtClean="0"/>
              <a:t>3)размещение </a:t>
            </a:r>
            <a:r>
              <a:rPr lang="ru-RU" dirty="0" smtClean="0"/>
              <a:t>водоёмких производств на берегах рек</a:t>
            </a:r>
          </a:p>
          <a:p>
            <a:r>
              <a:rPr lang="ru-RU" dirty="0" smtClean="0"/>
              <a:t>4</a:t>
            </a:r>
            <a:r>
              <a:rPr lang="ru-RU" dirty="0" smtClean="0"/>
              <a:t>) </a:t>
            </a:r>
            <a:r>
              <a:rPr lang="ru-RU" dirty="0" smtClean="0"/>
              <a:t>вырубка лесов в долинах рек</a:t>
            </a:r>
          </a:p>
          <a:p>
            <a:endParaRPr lang="ru-RU" dirty="0"/>
          </a:p>
        </p:txBody>
      </p:sp>
      <p:pic>
        <p:nvPicPr>
          <p:cNvPr id="7" name="Содержимое 6" descr="http://www.idist.ru/1-4/277992.jp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4857760"/>
            <a:ext cx="2533644" cy="170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</a:t>
            </a:r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6972320" cy="41148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 каком из перечисленных высказываний содержится информация</a:t>
            </a:r>
          </a:p>
          <a:p>
            <a:pPr>
              <a:buNone/>
            </a:pPr>
            <a:r>
              <a:rPr lang="ru-RU" dirty="0" smtClean="0"/>
              <a:t>о воспроизводстве населения в Республике Башкортостан?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Выберите один из 4 вариантов ответа:</a:t>
            </a:r>
          </a:p>
          <a:p>
            <a:r>
              <a:rPr lang="ru-RU" dirty="0" smtClean="0"/>
              <a:t>1)Доля </a:t>
            </a:r>
            <a:r>
              <a:rPr lang="ru-RU" dirty="0" smtClean="0"/>
              <a:t>сельского населения в общей численности населения Республики Башкортостан на 1 января 2011 г. составляла примерно 40%.</a:t>
            </a:r>
          </a:p>
          <a:p>
            <a:r>
              <a:rPr lang="ru-RU" dirty="0" smtClean="0"/>
              <a:t>2)В </a:t>
            </a:r>
            <a:r>
              <a:rPr lang="ru-RU" dirty="0" smtClean="0"/>
              <a:t>январе – сентябре 2011 г. число выбывших за пределы Республики</a:t>
            </a:r>
          </a:p>
          <a:p>
            <a:pPr>
              <a:buNone/>
            </a:pPr>
            <a:r>
              <a:rPr lang="ru-RU" dirty="0" smtClean="0"/>
              <a:t>Башкортостан </a:t>
            </a:r>
            <a:r>
              <a:rPr lang="ru-RU" dirty="0" smtClean="0"/>
              <a:t>составило 25,3 тыс. человек, а число прибывших на постоянное место жительства в Республику Башкортостан – 21,5 тыс.</a:t>
            </a:r>
          </a:p>
          <a:p>
            <a:pPr>
              <a:buNone/>
            </a:pPr>
            <a:r>
              <a:rPr lang="ru-RU" dirty="0" smtClean="0"/>
              <a:t>человек.</a:t>
            </a:r>
          </a:p>
          <a:p>
            <a:r>
              <a:rPr lang="ru-RU" dirty="0" smtClean="0"/>
              <a:t>3</a:t>
            </a:r>
            <a:r>
              <a:rPr lang="ru-RU" dirty="0" smtClean="0"/>
              <a:t>) </a:t>
            </a:r>
            <a:r>
              <a:rPr lang="ru-RU" dirty="0" smtClean="0"/>
              <a:t>За январь – сентябрь 2011 г. в Республике Башкортостан родилось 41 708 человек, а умер 41 401 человек.</a:t>
            </a:r>
          </a:p>
          <a:p>
            <a:r>
              <a:rPr lang="ru-RU" dirty="0" smtClean="0"/>
              <a:t>4)Численность </a:t>
            </a:r>
            <a:r>
              <a:rPr lang="ru-RU" dirty="0" smtClean="0"/>
              <a:t>населения в Республике Башкортостан на 1 января 2011 г. составляла 4066 тыс. человек.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7" name="Содержимое 6" descr="http://www.idist.ru/1-4/277992.jp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5000636"/>
            <a:ext cx="2605082" cy="1630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</a:t>
            </a:r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6829444" cy="4114800"/>
          </a:xfrm>
        </p:spPr>
        <p:txBody>
          <a:bodyPr/>
          <a:lstStyle/>
          <a:p>
            <a:r>
              <a:rPr lang="ru-RU" dirty="0" smtClean="0"/>
              <a:t>Определите, какая горная вершина имеет географические </a:t>
            </a:r>
            <a:r>
              <a:rPr lang="ru-RU" dirty="0" smtClean="0"/>
              <a:t>координаты 46</a:t>
            </a:r>
            <a:r>
              <a:rPr lang="ru-RU" dirty="0" smtClean="0"/>
              <a:t>° </a:t>
            </a:r>
            <a:r>
              <a:rPr lang="ru-RU" dirty="0" err="1" smtClean="0"/>
              <a:t>с.ш</a:t>
            </a:r>
            <a:r>
              <a:rPr lang="ru-RU" dirty="0" smtClean="0"/>
              <a:t>. 7° в.д.</a:t>
            </a:r>
          </a:p>
          <a:p>
            <a:r>
              <a:rPr lang="ru-RU" dirty="0" smtClean="0"/>
              <a:t>Запишите ответ:</a:t>
            </a:r>
          </a:p>
          <a:p>
            <a:pPr>
              <a:buNone/>
            </a:pPr>
            <a:r>
              <a:rPr lang="ru-RU" dirty="0" smtClean="0"/>
              <a:t>1)Ответ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7" name="Содержимое 6" descr="http://www.idist.ru/1-4/277992.jp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3286124"/>
            <a:ext cx="4319594" cy="327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</a:t>
            </a:r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7258072" cy="4717556"/>
          </a:xfrm>
        </p:spPr>
        <p:txBody>
          <a:bodyPr>
            <a:normAutofit fontScale="55000" lnSpcReduction="20000"/>
          </a:bodyPr>
          <a:lstStyle/>
          <a:p>
            <a:r>
              <a:rPr lang="ru-RU" sz="2500" dirty="0" smtClean="0"/>
              <a:t>Прочитайте текст и выберите те фразы, которые отвечают на вопрос: "Почему в Чили часто происходят землетрясения?"</a:t>
            </a:r>
          </a:p>
          <a:p>
            <a:r>
              <a:rPr lang="ru-RU" sz="2500" dirty="0" smtClean="0"/>
              <a:t>В конце февраля 2010 г. в Тихом океане на глубине 55 километров у побережья Чили, в 115 километрах к северу от города </a:t>
            </a:r>
            <a:r>
              <a:rPr lang="ru-RU" sz="2500" dirty="0" err="1" smtClean="0"/>
              <a:t>Консепсьон</a:t>
            </a:r>
            <a:r>
              <a:rPr lang="ru-RU" sz="2500" dirty="0" smtClean="0"/>
              <a:t>, произошло  сильное  землетрясение  магнитудой  8,8.  В  результате землетрясения и последовавшего за ним цунами погибло более 500 человек. Примерно год спустя, 1 марта 2011 г., на севере Чили зафиксировано</a:t>
            </a:r>
          </a:p>
          <a:p>
            <a:r>
              <a:rPr lang="ru-RU" sz="2500" dirty="0" smtClean="0"/>
              <a:t>землетрясение  магнитудой  5,2.  Эпицентр  землетрясения  находился в 116 километрах восточнее города </a:t>
            </a:r>
            <a:r>
              <a:rPr lang="ru-RU" sz="2500" dirty="0" err="1" smtClean="0"/>
              <a:t>Икике</a:t>
            </a:r>
            <a:r>
              <a:rPr lang="ru-RU" sz="2500" dirty="0" smtClean="0"/>
              <a:t>. Его очаг находился на глубине 99 километров. Сведений о жертвах и разрушениях не поступало</a:t>
            </a:r>
          </a:p>
          <a:p>
            <a:r>
              <a:rPr lang="ru-RU" sz="2500" dirty="0" smtClean="0"/>
              <a:t>Выберите несколько из 7 вариантов ответа:</a:t>
            </a:r>
          </a:p>
          <a:p>
            <a:r>
              <a:rPr lang="ru-RU" sz="2500" dirty="0" smtClean="0"/>
              <a:t>1)Территория </a:t>
            </a:r>
            <a:r>
              <a:rPr lang="ru-RU" sz="2500" dirty="0" smtClean="0"/>
              <a:t>Чили находится в пределах «Тихоокеанского огненного кольца», где часты землетрясения.</a:t>
            </a:r>
          </a:p>
          <a:p>
            <a:r>
              <a:rPr lang="ru-RU" sz="2500" dirty="0" smtClean="0"/>
              <a:t>2)Чили </a:t>
            </a:r>
            <a:r>
              <a:rPr lang="ru-RU" sz="2500" dirty="0" smtClean="0"/>
              <a:t>находится в зоне контакта </a:t>
            </a:r>
            <a:r>
              <a:rPr lang="ru-RU" sz="2500" dirty="0" err="1" smtClean="0"/>
              <a:t>литосферных</a:t>
            </a:r>
            <a:r>
              <a:rPr lang="ru-RU" sz="2500" dirty="0" smtClean="0"/>
              <a:t> плит.</a:t>
            </a:r>
          </a:p>
          <a:p>
            <a:r>
              <a:rPr lang="ru-RU" sz="2500" dirty="0" smtClean="0"/>
              <a:t>3)Чили расположена в сейсмическом поясе. Это полоса, в пределах которой могут возникать очаги землетрясений.</a:t>
            </a:r>
          </a:p>
          <a:p>
            <a:r>
              <a:rPr lang="ru-RU" sz="2500" dirty="0" smtClean="0"/>
              <a:t>4)Эта </a:t>
            </a:r>
            <a:r>
              <a:rPr lang="ru-RU" sz="2500" dirty="0" smtClean="0"/>
              <a:t>территория находиться в горах.</a:t>
            </a:r>
          </a:p>
          <a:p>
            <a:r>
              <a:rPr lang="ru-RU" sz="2500" dirty="0" smtClean="0"/>
              <a:t>5)Эта </a:t>
            </a:r>
            <a:r>
              <a:rPr lang="ru-RU" sz="2500" dirty="0" smtClean="0"/>
              <a:t>территория находится в области кайнозойской складчатости.</a:t>
            </a:r>
          </a:p>
          <a:p>
            <a:r>
              <a:rPr lang="ru-RU" sz="2500" dirty="0" smtClean="0"/>
              <a:t>6)В </a:t>
            </a:r>
            <a:r>
              <a:rPr lang="ru-RU" sz="2500" dirty="0" smtClean="0"/>
              <a:t>Чили, Мексике, Японии часто происходят землетрясения.</a:t>
            </a:r>
          </a:p>
          <a:p>
            <a:r>
              <a:rPr lang="ru-RU" sz="2500" dirty="0" smtClean="0"/>
              <a:t>7)Чили </a:t>
            </a:r>
            <a:r>
              <a:rPr lang="ru-RU" sz="2500" dirty="0" smtClean="0"/>
              <a:t>расположена в зоне влияния Эль-Ниньо.</a:t>
            </a:r>
          </a:p>
          <a:p>
            <a:pPr>
              <a:buNone/>
            </a:pPr>
            <a:r>
              <a:rPr lang="ru-RU" sz="2900" dirty="0" smtClean="0"/>
              <a:t> 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7572396" y="1711840"/>
            <a:ext cx="126852" cy="41148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643054"/>
          <a:ext cx="7715304" cy="4786349"/>
        </p:xfrm>
        <a:graphic>
          <a:graphicData uri="http://schemas.openxmlformats.org/drawingml/2006/table">
            <a:tbl>
              <a:tblPr/>
              <a:tblGrid>
                <a:gridCol w="3243666"/>
                <a:gridCol w="4471638"/>
              </a:tblGrid>
              <a:tr h="30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1 (1 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#2 (1 б.)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#3 (1 б.)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#4 (1 б.)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#5 (1 б.)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#6 (1 б.)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#7 (1 б.)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#8 (1 б.)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#9 (1 б.)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Ответ = 296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#10 (1 б.)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#11 (1 б.)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#12 (1 б.)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#13 (1 б.)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#14 (1 б.)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Ответ = Монблан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#15 (2 б.)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1, 2, 3, 5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63685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85728"/>
            <a:ext cx="585791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ПРОВЕРЬ!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r>
              <a:rPr lang="ru-RU" dirty="0" smtClean="0"/>
              <a:t>№1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57" y="5857892"/>
            <a:ext cx="48576" cy="7143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6215074" y="5867400"/>
            <a:ext cx="500066" cy="276244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6615130" cy="4114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На </a:t>
            </a:r>
            <a:r>
              <a:rPr lang="ru-RU" dirty="0" smtClean="0"/>
              <a:t>территории какой из перечисленных стран находится самая большая </a:t>
            </a:r>
            <a:r>
              <a:rPr lang="ru-RU" dirty="0" smtClean="0"/>
              <a:t>по площади </a:t>
            </a:r>
            <a:r>
              <a:rPr lang="ru-RU" dirty="0" smtClean="0"/>
              <a:t>низменность на Земле?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Выберите один из 4 вариантов ответа:</a:t>
            </a:r>
          </a:p>
          <a:p>
            <a:r>
              <a:rPr lang="ru-RU" dirty="0" smtClean="0"/>
              <a:t>1)Канада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 smtClean="0"/>
              <a:t>) </a:t>
            </a:r>
            <a:r>
              <a:rPr lang="ru-RU" dirty="0" smtClean="0"/>
              <a:t>Бразилия</a:t>
            </a:r>
          </a:p>
          <a:p>
            <a:r>
              <a:rPr lang="ru-RU" dirty="0" smtClean="0"/>
              <a:t>3)Китай</a:t>
            </a:r>
            <a:endParaRPr lang="ru-RU" dirty="0" smtClean="0"/>
          </a:p>
          <a:p>
            <a:r>
              <a:rPr lang="ru-RU" dirty="0" smtClean="0"/>
              <a:t>4)США</a:t>
            </a:r>
            <a:endParaRPr lang="ru-RU" dirty="0"/>
          </a:p>
        </p:txBody>
      </p:sp>
      <p:pic>
        <p:nvPicPr>
          <p:cNvPr id="7" name="Содержимое 6" descr="http://www.idist.ru/1-4/277992.jp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4572008"/>
            <a:ext cx="3357586" cy="205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№2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6115064" cy="4114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 какой из перечисленных стран Россия имеет как сухопутную, так </a:t>
            </a:r>
            <a:r>
              <a:rPr lang="ru-RU" dirty="0" smtClean="0"/>
              <a:t>и морскую </a:t>
            </a:r>
            <a:r>
              <a:rPr lang="ru-RU" dirty="0" smtClean="0"/>
              <a:t>границу?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Выберите один из 4 вариантов ответа:</a:t>
            </a:r>
          </a:p>
          <a:p>
            <a:r>
              <a:rPr lang="ru-RU" dirty="0" smtClean="0"/>
              <a:t>1</a:t>
            </a:r>
            <a:r>
              <a:rPr lang="ru-RU" dirty="0" smtClean="0"/>
              <a:t>) </a:t>
            </a:r>
            <a:r>
              <a:rPr lang="ru-RU" dirty="0" smtClean="0"/>
              <a:t>Япония</a:t>
            </a:r>
          </a:p>
          <a:p>
            <a:r>
              <a:rPr lang="ru-RU" dirty="0" smtClean="0"/>
              <a:t>2)Монголия</a:t>
            </a:r>
            <a:endParaRPr lang="ru-RU" dirty="0" smtClean="0"/>
          </a:p>
          <a:p>
            <a:r>
              <a:rPr lang="ru-RU" dirty="0" smtClean="0"/>
              <a:t>3)Белоруссия</a:t>
            </a:r>
            <a:endParaRPr lang="ru-RU" dirty="0" smtClean="0"/>
          </a:p>
          <a:p>
            <a:r>
              <a:rPr lang="ru-RU" dirty="0" smtClean="0"/>
              <a:t>4)Эстония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7" name="Содержимое 6" descr="http://www.idist.ru/1-4/277992.jp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4214818"/>
            <a:ext cx="3033710" cy="2416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r>
              <a:rPr lang="ru-RU" dirty="0" smtClean="0"/>
              <a:t>№3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6615130" cy="41148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Для какой из перечисленных территорий России, расположенных в умеренном</a:t>
            </a:r>
          </a:p>
          <a:p>
            <a:pPr algn="ctr">
              <a:buNone/>
            </a:pPr>
            <a:r>
              <a:rPr lang="ru-RU" dirty="0" smtClean="0"/>
              <a:t>климатическом поясе, характерен резко континентальный климат?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Выберите один из 4 вариантов ответа:</a:t>
            </a:r>
          </a:p>
          <a:p>
            <a:r>
              <a:rPr lang="ru-RU" dirty="0" smtClean="0"/>
              <a:t>1)полуостров </a:t>
            </a:r>
            <a:r>
              <a:rPr lang="ru-RU" dirty="0" smtClean="0"/>
              <a:t>Камчатка</a:t>
            </a:r>
          </a:p>
          <a:p>
            <a:r>
              <a:rPr lang="ru-RU" dirty="0" smtClean="0"/>
              <a:t>2)Приморье</a:t>
            </a:r>
            <a:endParaRPr lang="ru-RU" dirty="0" smtClean="0"/>
          </a:p>
          <a:p>
            <a:r>
              <a:rPr lang="ru-RU" dirty="0" smtClean="0"/>
              <a:t>3)Кольский </a:t>
            </a:r>
            <a:r>
              <a:rPr lang="ru-RU" dirty="0" smtClean="0"/>
              <a:t>полуостров</a:t>
            </a:r>
          </a:p>
          <a:p>
            <a:r>
              <a:rPr lang="ru-RU" dirty="0" smtClean="0"/>
              <a:t>4)Забайкалье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7" name="Содержимое 6" descr="http://www.idist.ru/1-4/277992.jp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071942"/>
            <a:ext cx="2747958" cy="2416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r>
              <a:rPr lang="ru-RU" dirty="0" smtClean="0"/>
              <a:t>№4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6900882" cy="41148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Снежные лавины – одно из наиболее грозных и опасных природных явлений.</a:t>
            </a:r>
          </a:p>
          <a:p>
            <a:pPr algn="ctr">
              <a:buNone/>
            </a:pPr>
            <a:r>
              <a:rPr lang="ru-RU" dirty="0" smtClean="0"/>
              <a:t>В каком из перечисленных регионов России снежные лавины представляют</a:t>
            </a:r>
          </a:p>
          <a:p>
            <a:pPr algn="ctr">
              <a:buNone/>
            </a:pPr>
            <a:r>
              <a:rPr lang="ru-RU" dirty="0" smtClean="0"/>
              <a:t>наибольшую опасность?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Выберите один из 4 вариантов ответа:</a:t>
            </a:r>
          </a:p>
          <a:p>
            <a:r>
              <a:rPr lang="ru-RU" dirty="0" smtClean="0"/>
              <a:t>1)Архангельская </a:t>
            </a:r>
            <a:r>
              <a:rPr lang="ru-RU" dirty="0" smtClean="0"/>
              <a:t>область</a:t>
            </a:r>
          </a:p>
          <a:p>
            <a:r>
              <a:rPr lang="ru-RU" dirty="0" smtClean="0"/>
              <a:t>2)Чувашская </a:t>
            </a:r>
            <a:r>
              <a:rPr lang="ru-RU" dirty="0" smtClean="0"/>
              <a:t>Республика</a:t>
            </a:r>
          </a:p>
          <a:p>
            <a:r>
              <a:rPr lang="ru-RU" dirty="0" smtClean="0"/>
              <a:t>3)Республика </a:t>
            </a:r>
            <a:r>
              <a:rPr lang="ru-RU" dirty="0" smtClean="0"/>
              <a:t>Северная Осетия – Алания</a:t>
            </a:r>
          </a:p>
          <a:p>
            <a:r>
              <a:rPr lang="ru-RU" dirty="0" smtClean="0"/>
              <a:t>4)Калининградская </a:t>
            </a:r>
            <a:r>
              <a:rPr lang="ru-RU" dirty="0" smtClean="0"/>
              <a:t>область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7358082" y="1711840"/>
            <a:ext cx="341166" cy="41148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Рисунок 6" descr="http://www.idist.ru/1-4/27799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4857760"/>
            <a:ext cx="1684649" cy="1704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r>
              <a:rPr lang="ru-RU" dirty="0" smtClean="0"/>
              <a:t>№5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6829444" cy="41148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В  каком  из  перечисленных  регионов  России  </a:t>
            </a:r>
            <a:r>
              <a:rPr lang="ru-RU" dirty="0" smtClean="0"/>
              <a:t>угледобывающая промышленность </a:t>
            </a:r>
            <a:r>
              <a:rPr lang="ru-RU" dirty="0" smtClean="0"/>
              <a:t>является одной из основных отраслей хозяйства?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Выберите один из 4 вариантов ответа:</a:t>
            </a:r>
          </a:p>
          <a:p>
            <a:r>
              <a:rPr lang="ru-RU" dirty="0" smtClean="0"/>
              <a:t>1)Республика </a:t>
            </a:r>
            <a:r>
              <a:rPr lang="ru-RU" dirty="0" smtClean="0"/>
              <a:t>Карелия</a:t>
            </a:r>
          </a:p>
          <a:p>
            <a:r>
              <a:rPr lang="ru-RU" dirty="0" smtClean="0"/>
              <a:t>2)Астраханская </a:t>
            </a:r>
            <a:r>
              <a:rPr lang="ru-RU" dirty="0" smtClean="0"/>
              <a:t>область</a:t>
            </a:r>
          </a:p>
          <a:p>
            <a:r>
              <a:rPr lang="ru-RU" dirty="0" smtClean="0"/>
              <a:t>3)Кемеровская </a:t>
            </a:r>
            <a:r>
              <a:rPr lang="ru-RU" dirty="0" smtClean="0"/>
              <a:t>область</a:t>
            </a:r>
          </a:p>
          <a:p>
            <a:r>
              <a:rPr lang="ru-RU" dirty="0" smtClean="0"/>
              <a:t>4)Краснодарский </a:t>
            </a:r>
            <a:r>
              <a:rPr lang="ru-RU" dirty="0" smtClean="0"/>
              <a:t>край</a:t>
            </a:r>
          </a:p>
          <a:p>
            <a:endParaRPr lang="ru-RU" dirty="0"/>
          </a:p>
        </p:txBody>
      </p:sp>
      <p:pic>
        <p:nvPicPr>
          <p:cNvPr id="7" name="Содержимое 6" descr="http://www.idist.ru/1-4/277992.jp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4214818"/>
            <a:ext cx="3605214" cy="2416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r>
              <a:rPr lang="ru-RU" dirty="0" smtClean="0"/>
              <a:t>№6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7400948" cy="41148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/>
              <a:t>Учёные-биологи должны исследовать места обитания популяций овцебыков,</a:t>
            </a:r>
          </a:p>
          <a:p>
            <a:pPr algn="ctr">
              <a:buNone/>
            </a:pPr>
            <a:r>
              <a:rPr lang="ru-RU" dirty="0" smtClean="0"/>
              <a:t>белых медведей, некоторых видов птиц. Какой из перечисленных</a:t>
            </a:r>
          </a:p>
          <a:p>
            <a:pPr algn="ctr">
              <a:buNone/>
            </a:pPr>
            <a:r>
              <a:rPr lang="ru-RU" dirty="0" smtClean="0"/>
              <a:t>заповедников им следует посетить для проведения исследовательской</a:t>
            </a:r>
          </a:p>
          <a:p>
            <a:pPr algn="ctr">
              <a:buNone/>
            </a:pPr>
            <a:r>
              <a:rPr lang="ru-RU" dirty="0" smtClean="0"/>
              <a:t>работы?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Выберите один из 4 вариантов ответа:</a:t>
            </a:r>
          </a:p>
          <a:p>
            <a:r>
              <a:rPr lang="ru-RU" dirty="0" smtClean="0"/>
              <a:t>1)</a:t>
            </a:r>
            <a:r>
              <a:rPr lang="ru-RU" dirty="0" err="1" smtClean="0"/>
              <a:t>Печоро-Илычский</a:t>
            </a:r>
            <a:endParaRPr lang="ru-RU" dirty="0" smtClean="0"/>
          </a:p>
          <a:p>
            <a:r>
              <a:rPr lang="ru-RU" dirty="0" smtClean="0"/>
              <a:t>2)Командорский</a:t>
            </a:r>
            <a:endParaRPr lang="ru-RU" dirty="0" smtClean="0"/>
          </a:p>
          <a:p>
            <a:r>
              <a:rPr lang="ru-RU" dirty="0" smtClean="0"/>
              <a:t>3)Магаданский</a:t>
            </a:r>
            <a:endParaRPr lang="ru-RU" dirty="0" smtClean="0"/>
          </a:p>
          <a:p>
            <a:r>
              <a:rPr lang="ru-RU" dirty="0" smtClean="0"/>
              <a:t>4)Остров </a:t>
            </a:r>
            <a:r>
              <a:rPr lang="ru-RU" dirty="0" smtClean="0"/>
              <a:t>Врангеля</a:t>
            </a:r>
          </a:p>
          <a:p>
            <a:endParaRPr lang="ru-RU" dirty="0"/>
          </a:p>
        </p:txBody>
      </p:sp>
      <p:pic>
        <p:nvPicPr>
          <p:cNvPr id="7" name="Содержимое 6" descr="http://www.idist.ru/1-4/277992.jp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4714884"/>
            <a:ext cx="3533776" cy="1916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r>
              <a:rPr lang="ru-RU" dirty="0" smtClean="0"/>
              <a:t>№7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7043758" cy="4114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 каком из перечисленных регионов России средняя плотность населения</a:t>
            </a:r>
          </a:p>
          <a:p>
            <a:pPr algn="ctr">
              <a:buNone/>
            </a:pPr>
            <a:r>
              <a:rPr lang="ru-RU" dirty="0" smtClean="0"/>
              <a:t>наибольшая?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Выберите один из 4 вариантов ответа:</a:t>
            </a:r>
          </a:p>
          <a:p>
            <a:r>
              <a:rPr lang="ru-RU" dirty="0" smtClean="0"/>
              <a:t>1</a:t>
            </a:r>
            <a:r>
              <a:rPr lang="ru-RU" dirty="0" smtClean="0"/>
              <a:t>) </a:t>
            </a:r>
            <a:r>
              <a:rPr lang="ru-RU" dirty="0" smtClean="0"/>
              <a:t>Республика Карелия</a:t>
            </a:r>
          </a:p>
          <a:p>
            <a:r>
              <a:rPr lang="ru-RU" dirty="0" smtClean="0"/>
              <a:t>2)Мурманская </a:t>
            </a:r>
            <a:r>
              <a:rPr lang="ru-RU" dirty="0" smtClean="0"/>
              <a:t>область</a:t>
            </a:r>
          </a:p>
          <a:p>
            <a:r>
              <a:rPr lang="ru-RU" dirty="0" smtClean="0"/>
              <a:t>3)Ростовская </a:t>
            </a:r>
            <a:r>
              <a:rPr lang="ru-RU" dirty="0" smtClean="0"/>
              <a:t>область</a:t>
            </a:r>
          </a:p>
          <a:p>
            <a:r>
              <a:rPr lang="ru-RU" dirty="0" smtClean="0"/>
              <a:t>4)Камчатский </a:t>
            </a:r>
            <a:r>
              <a:rPr lang="ru-RU" dirty="0" smtClean="0"/>
              <a:t>край</a:t>
            </a:r>
          </a:p>
          <a:p>
            <a:endParaRPr lang="ru-RU" dirty="0"/>
          </a:p>
        </p:txBody>
      </p:sp>
      <p:pic>
        <p:nvPicPr>
          <p:cNvPr id="7" name="Содержимое 6" descr="http://www.idist.ru/1-4/277992.jpg"/>
          <p:cNvPicPr>
            <a:picLocks noGrp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4357694"/>
            <a:ext cx="3605214" cy="227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r>
              <a:rPr lang="ru-RU" dirty="0" smtClean="0"/>
              <a:t>№8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ru-RU" dirty="0" smtClean="0"/>
              <a:t>В каком году из перечисленных на постоянное место жительства в Россию из других стран въехало наименьшее число людей?</a:t>
            </a: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Выберите один из 4 вариантов ответа:</a:t>
            </a:r>
          </a:p>
          <a:p>
            <a:r>
              <a:rPr lang="ru-RU" dirty="0" smtClean="0"/>
              <a:t>1</a:t>
            </a:r>
            <a:r>
              <a:rPr lang="ru-RU" dirty="0" smtClean="0"/>
              <a:t>) </a:t>
            </a:r>
            <a:r>
              <a:rPr lang="ru-RU" dirty="0" smtClean="0"/>
              <a:t>2009 г.</a:t>
            </a:r>
          </a:p>
          <a:p>
            <a:r>
              <a:rPr lang="ru-RU" dirty="0" smtClean="0"/>
              <a:t>2)2010 </a:t>
            </a:r>
            <a:r>
              <a:rPr lang="ru-RU" dirty="0" smtClean="0"/>
              <a:t>г.</a:t>
            </a:r>
          </a:p>
          <a:p>
            <a:r>
              <a:rPr lang="ru-RU" dirty="0" smtClean="0"/>
              <a:t>3)2011 </a:t>
            </a:r>
            <a:r>
              <a:rPr lang="ru-RU" dirty="0" smtClean="0"/>
              <a:t>г.</a:t>
            </a:r>
          </a:p>
          <a:p>
            <a:r>
              <a:rPr lang="ru-RU" dirty="0" smtClean="0"/>
              <a:t>4)2012 </a:t>
            </a:r>
            <a:r>
              <a:rPr lang="ru-RU" dirty="0" smtClean="0"/>
              <a:t>г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7" name="mce-4569" descr="http://durowka.ru/attachments/Image/img1_4.png?template=generic"/>
          <p:cNvPicPr>
            <a:picLocks noGrp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786182" y="1714488"/>
            <a:ext cx="428628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87</TotalTime>
  <Words>460</Words>
  <Application>Microsoft Office PowerPoint</Application>
  <PresentationFormat>Экран (4:3)</PresentationFormat>
  <Paragraphs>167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Материалы для подготовки к ОГЭ (география) </vt:lpstr>
      <vt:lpstr>Задание №1</vt:lpstr>
      <vt:lpstr>Задание №2</vt:lpstr>
      <vt:lpstr>Задание №3</vt:lpstr>
      <vt:lpstr>Задание №4</vt:lpstr>
      <vt:lpstr>Задание №5</vt:lpstr>
      <vt:lpstr>Задание №6</vt:lpstr>
      <vt:lpstr>Задание №7</vt:lpstr>
      <vt:lpstr>Задание №8</vt:lpstr>
      <vt:lpstr>Задание №9</vt:lpstr>
      <vt:lpstr>Задание №10</vt:lpstr>
      <vt:lpstr>Задание №11</vt:lpstr>
      <vt:lpstr>Задание №12</vt:lpstr>
      <vt:lpstr>Задание №13</vt:lpstr>
      <vt:lpstr>Задание №14</vt:lpstr>
      <vt:lpstr>Задание №15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для подготовки к ОГЭ </dc:title>
  <cp:lastModifiedBy>UserXP</cp:lastModifiedBy>
  <cp:revision>32</cp:revision>
  <dcterms:modified xsi:type="dcterms:W3CDTF">2016-02-09T20:46:03Z</dcterms:modified>
</cp:coreProperties>
</file>