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ags/tag8.xml" ContentType="application/vnd.openxmlformats-officedocument.presentationml.tags+xml"/>
  <Override PartName="/ppt/slideLayouts/slideLayout3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29.xml" ContentType="application/vnd.openxmlformats-officedocument.presentationml.tags+xml"/>
  <Override PartName="/ppt/tags/tag38.xml" ContentType="application/vnd.openxmlformats-officedocument.presentationml.tags+xml"/>
  <Override PartName="/ppt/tags/tag47.xml" ContentType="application/vnd.openxmlformats-officedocument.presentationml.tags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45.xml" ContentType="application/vnd.openxmlformats-officedocument.presentationml.tags+xml"/>
  <Override PartName="/ppt/slideLayouts/slideLayout31.xml" ContentType="application/vnd.openxmlformats-officedocument.presentationml.slideLayout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43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Layouts/slideLayout3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Default Extension="gif" ContentType="image/gif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06" r:id="rId2"/>
    <p:sldMasterId id="2147483794" r:id="rId3"/>
  </p:sldMasterIdLst>
  <p:sldIdLst>
    <p:sldId id="263" r:id="rId4"/>
    <p:sldId id="257" r:id="rId5"/>
    <p:sldId id="258" r:id="rId6"/>
    <p:sldId id="259" r:id="rId7"/>
    <p:sldId id="262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00CC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160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6EFC1B-FD9E-4EAF-81C1-176ECC1BEE52}" type="doc">
      <dgm:prSet loTypeId="urn:microsoft.com/office/officeart/2005/8/layout/radial5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E86A96-4C04-4242-A45E-E9DE3CFA431D}">
      <dgm:prSet phldrT="[Текст]" custT="1"/>
      <dgm:spPr/>
      <dgm:t>
        <a:bodyPr/>
        <a:lstStyle/>
        <a:p>
          <a:r>
            <a:rPr lang="ru-RU" sz="2000" dirty="0" smtClean="0"/>
            <a:t>задание</a:t>
          </a:r>
          <a:endParaRPr lang="ru-RU" sz="2000" dirty="0"/>
        </a:p>
      </dgm:t>
    </dgm:pt>
    <dgm:pt modelId="{53D38521-3FA5-4FAA-A9CC-1E7EE764434A}" type="parTrans" cxnId="{F8C61321-1A9F-4265-9F3B-4C6D9B3F0771}">
      <dgm:prSet/>
      <dgm:spPr/>
      <dgm:t>
        <a:bodyPr/>
        <a:lstStyle/>
        <a:p>
          <a:endParaRPr lang="ru-RU" sz="2000"/>
        </a:p>
      </dgm:t>
    </dgm:pt>
    <dgm:pt modelId="{EC76BA48-C3E9-4142-BD32-1D78079EF31A}" type="sibTrans" cxnId="{F8C61321-1A9F-4265-9F3B-4C6D9B3F0771}">
      <dgm:prSet/>
      <dgm:spPr/>
      <dgm:t>
        <a:bodyPr/>
        <a:lstStyle/>
        <a:p>
          <a:endParaRPr lang="ru-RU" sz="2000"/>
        </a:p>
      </dgm:t>
    </dgm:pt>
    <dgm:pt modelId="{F07FB18E-343C-481D-A427-B01503A83B0D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2000" dirty="0" smtClean="0">
              <a:solidFill>
                <a:schemeClr val="accent4">
                  <a:lumMod val="10000"/>
                </a:schemeClr>
              </a:solidFill>
            </a:rPr>
            <a:t>Кроссворд</a:t>
          </a:r>
          <a:endParaRPr lang="ru-RU" sz="2000" dirty="0">
            <a:solidFill>
              <a:schemeClr val="accent4">
                <a:lumMod val="10000"/>
              </a:schemeClr>
            </a:solidFill>
          </a:endParaRPr>
        </a:p>
      </dgm:t>
    </dgm:pt>
    <dgm:pt modelId="{AA9C99B8-9B00-4137-AF42-3E612D7D4D15}" type="sibTrans" cxnId="{A2D5AE8F-9BB3-4D30-837E-B92ACBAD1B7D}">
      <dgm:prSet/>
      <dgm:spPr/>
      <dgm:t>
        <a:bodyPr/>
        <a:lstStyle/>
        <a:p>
          <a:endParaRPr lang="ru-RU" sz="2000"/>
        </a:p>
      </dgm:t>
    </dgm:pt>
    <dgm:pt modelId="{FDF57CF8-1BEF-4480-8297-2C621350CA50}" type="parTrans" cxnId="{A2D5AE8F-9BB3-4D30-837E-B92ACBAD1B7D}">
      <dgm:prSet custT="1"/>
      <dgm:spPr/>
      <dgm:t>
        <a:bodyPr/>
        <a:lstStyle/>
        <a:p>
          <a:endParaRPr lang="ru-RU" sz="2000"/>
        </a:p>
      </dgm:t>
    </dgm:pt>
    <dgm:pt modelId="{2ADA5906-E6B4-45F0-807D-FEC4F9AB8E36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2000" dirty="0" smtClean="0">
              <a:solidFill>
                <a:schemeClr val="accent4">
                  <a:lumMod val="10000"/>
                </a:schemeClr>
              </a:solidFill>
            </a:rPr>
            <a:t>Сообщение</a:t>
          </a:r>
          <a:endParaRPr lang="ru-RU" sz="2000" dirty="0">
            <a:solidFill>
              <a:schemeClr val="accent4">
                <a:lumMod val="10000"/>
              </a:schemeClr>
            </a:solidFill>
          </a:endParaRPr>
        </a:p>
      </dgm:t>
    </dgm:pt>
    <dgm:pt modelId="{3E95B67A-493A-4223-8D27-B561D4D9334B}" type="sibTrans" cxnId="{3F71FDA3-5C75-4D09-8BE0-B40DFC02664B}">
      <dgm:prSet/>
      <dgm:spPr/>
      <dgm:t>
        <a:bodyPr/>
        <a:lstStyle/>
        <a:p>
          <a:endParaRPr lang="ru-RU" sz="2000"/>
        </a:p>
      </dgm:t>
    </dgm:pt>
    <dgm:pt modelId="{F4627366-C217-468F-B6BF-99043D7AE86B}" type="parTrans" cxnId="{3F71FDA3-5C75-4D09-8BE0-B40DFC02664B}">
      <dgm:prSet custT="1"/>
      <dgm:spPr/>
      <dgm:t>
        <a:bodyPr/>
        <a:lstStyle/>
        <a:p>
          <a:endParaRPr lang="ru-RU" sz="2000"/>
        </a:p>
      </dgm:t>
    </dgm:pt>
    <dgm:pt modelId="{33F1ADBD-6A92-4F99-B042-5B573F3E194D}">
      <dgm:prSet phldrT="[Текст]" custT="1"/>
      <dgm:spPr>
        <a:solidFill>
          <a:srgbClr val="FF00FF"/>
        </a:solidFill>
      </dgm:spPr>
      <dgm:t>
        <a:bodyPr/>
        <a:lstStyle/>
        <a:p>
          <a:r>
            <a:rPr lang="ru-RU" sz="2000" dirty="0" smtClean="0">
              <a:solidFill>
                <a:schemeClr val="accent4">
                  <a:lumMod val="10000"/>
                </a:schemeClr>
              </a:solidFill>
            </a:rPr>
            <a:t>Реферат</a:t>
          </a:r>
          <a:endParaRPr lang="ru-RU" sz="2000" dirty="0">
            <a:solidFill>
              <a:schemeClr val="accent4">
                <a:lumMod val="10000"/>
              </a:schemeClr>
            </a:solidFill>
          </a:endParaRPr>
        </a:p>
      </dgm:t>
    </dgm:pt>
    <dgm:pt modelId="{664E60AF-F2F5-4ADE-A5D2-0B07C5F6CC50}" type="sibTrans" cxnId="{D044D86A-5D5A-42AD-8418-8C9807194ED0}">
      <dgm:prSet/>
      <dgm:spPr/>
      <dgm:t>
        <a:bodyPr/>
        <a:lstStyle/>
        <a:p>
          <a:endParaRPr lang="ru-RU" sz="2000"/>
        </a:p>
      </dgm:t>
    </dgm:pt>
    <dgm:pt modelId="{75FA0AD4-4C7A-44A0-B07F-86CBF6EE7868}" type="parTrans" cxnId="{D044D86A-5D5A-42AD-8418-8C9807194ED0}">
      <dgm:prSet custT="1"/>
      <dgm:spPr/>
      <dgm:t>
        <a:bodyPr/>
        <a:lstStyle/>
        <a:p>
          <a:endParaRPr lang="ru-RU" sz="2000"/>
        </a:p>
      </dgm:t>
    </dgm:pt>
    <dgm:pt modelId="{E8D7E780-BF07-4A77-BB51-7BD30332DF1E}">
      <dgm:prSet custT="1"/>
      <dgm:spPr>
        <a:solidFill>
          <a:schemeClr val="bg1">
            <a:lumMod val="60000"/>
            <a:lumOff val="4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accent4">
                  <a:lumMod val="10000"/>
                </a:schemeClr>
              </a:solidFill>
            </a:rPr>
            <a:t>Презентаци</a:t>
          </a:r>
          <a:r>
            <a:rPr lang="ru-RU" sz="1700" dirty="0" smtClean="0">
              <a:solidFill>
                <a:schemeClr val="accent4">
                  <a:lumMod val="10000"/>
                </a:schemeClr>
              </a:solidFill>
            </a:rPr>
            <a:t>я</a:t>
          </a:r>
          <a:endParaRPr lang="ru-RU" sz="1700" dirty="0">
            <a:solidFill>
              <a:schemeClr val="accent4">
                <a:lumMod val="10000"/>
              </a:schemeClr>
            </a:solidFill>
          </a:endParaRPr>
        </a:p>
      </dgm:t>
    </dgm:pt>
    <dgm:pt modelId="{973A8E5A-865A-44BA-8C16-BC96C4966F13}" type="parTrans" cxnId="{A6A6BE20-4369-4CFA-B671-530D5FAB40A1}">
      <dgm:prSet/>
      <dgm:spPr/>
      <dgm:t>
        <a:bodyPr/>
        <a:lstStyle/>
        <a:p>
          <a:endParaRPr lang="ru-RU"/>
        </a:p>
      </dgm:t>
    </dgm:pt>
    <dgm:pt modelId="{934D824A-4406-49EF-B8E9-37C7E0F1AA19}" type="sibTrans" cxnId="{A6A6BE20-4369-4CFA-B671-530D5FAB40A1}">
      <dgm:prSet/>
      <dgm:spPr/>
      <dgm:t>
        <a:bodyPr/>
        <a:lstStyle/>
        <a:p>
          <a:endParaRPr lang="ru-RU"/>
        </a:p>
      </dgm:t>
    </dgm:pt>
    <dgm:pt modelId="{9D124230-E886-4197-8441-8ED6485A2642}" type="pres">
      <dgm:prSet presAssocID="{986EFC1B-FD9E-4EAF-81C1-176ECC1BEE5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76C62F-FDBF-4234-80C5-D46CD5CE28E3}" type="pres">
      <dgm:prSet presAssocID="{52E86A96-4C04-4242-A45E-E9DE3CFA431D}" presName="centerShape" presStyleLbl="node0" presStyleIdx="0" presStyleCnt="1" custScaleX="143088" custScaleY="66384" custLinFactNeighborX="-9467" custLinFactNeighborY="32282"/>
      <dgm:spPr/>
      <dgm:t>
        <a:bodyPr/>
        <a:lstStyle/>
        <a:p>
          <a:endParaRPr lang="ru-RU"/>
        </a:p>
      </dgm:t>
    </dgm:pt>
    <dgm:pt modelId="{29BD6ED3-BAEC-4DE6-9B70-A60745DCC729}" type="pres">
      <dgm:prSet presAssocID="{FDF57CF8-1BEF-4480-8297-2C621350CA50}" presName="parTrans" presStyleLbl="sibTrans2D1" presStyleIdx="0" presStyleCnt="4"/>
      <dgm:spPr/>
      <dgm:t>
        <a:bodyPr/>
        <a:lstStyle/>
        <a:p>
          <a:endParaRPr lang="ru-RU"/>
        </a:p>
      </dgm:t>
    </dgm:pt>
    <dgm:pt modelId="{1D153D3C-CFD0-4467-903C-914C064B34EF}" type="pres">
      <dgm:prSet presAssocID="{FDF57CF8-1BEF-4480-8297-2C621350CA50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003ECB68-E384-44B0-B2A0-880DEE50BD5B}" type="pres">
      <dgm:prSet presAssocID="{F07FB18E-343C-481D-A427-B01503A83B0D}" presName="node" presStyleLbl="node1" presStyleIdx="0" presStyleCnt="4" custScaleX="154814" custScaleY="144610" custRadScaleRad="132038" custRadScaleInc="151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EB4132-9DF3-4697-9C21-FD81B2664675}" type="pres">
      <dgm:prSet presAssocID="{F4627366-C217-468F-B6BF-99043D7AE86B}" presName="parTrans" presStyleLbl="sibTrans2D1" presStyleIdx="1" presStyleCnt="4"/>
      <dgm:spPr/>
      <dgm:t>
        <a:bodyPr/>
        <a:lstStyle/>
        <a:p>
          <a:endParaRPr lang="ru-RU"/>
        </a:p>
      </dgm:t>
    </dgm:pt>
    <dgm:pt modelId="{BAE6005C-74A8-44D1-B8EB-778A8C5E908E}" type="pres">
      <dgm:prSet presAssocID="{F4627366-C217-468F-B6BF-99043D7AE86B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CAFDD82D-89CE-48C9-8988-039868B530EB}" type="pres">
      <dgm:prSet presAssocID="{2ADA5906-E6B4-45F0-807D-FEC4F9AB8E36}" presName="node" presStyleLbl="node1" presStyleIdx="1" presStyleCnt="4" custScaleX="141900" custScaleY="135775" custRadScaleRad="157613" custRadScaleInc="610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A7833-EC22-471B-B98F-AE187E782CC0}" type="pres">
      <dgm:prSet presAssocID="{75FA0AD4-4C7A-44A0-B07F-86CBF6EE7868}" presName="parTrans" presStyleLbl="sibTrans2D1" presStyleIdx="2" presStyleCnt="4"/>
      <dgm:spPr/>
      <dgm:t>
        <a:bodyPr/>
        <a:lstStyle/>
        <a:p>
          <a:endParaRPr lang="ru-RU"/>
        </a:p>
      </dgm:t>
    </dgm:pt>
    <dgm:pt modelId="{6F221F52-AFF6-4076-8243-4A0A491A3ABF}" type="pres">
      <dgm:prSet presAssocID="{75FA0AD4-4C7A-44A0-B07F-86CBF6EE7868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3265E462-CBB3-46F1-8682-964C6FB507F7}" type="pres">
      <dgm:prSet presAssocID="{33F1ADBD-6A92-4F99-B042-5B573F3E194D}" presName="node" presStyleLbl="node1" presStyleIdx="2" presStyleCnt="4" custScaleX="152931" custScaleY="142848" custRadScaleRad="131983" custRadScaleInc="2427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8FA4-5E76-4553-B8EB-CC586DF7964D}" type="pres">
      <dgm:prSet presAssocID="{973A8E5A-865A-44BA-8C16-BC96C4966F13}" presName="parTrans" presStyleLbl="sibTrans2D1" presStyleIdx="3" presStyleCnt="4"/>
      <dgm:spPr/>
      <dgm:t>
        <a:bodyPr/>
        <a:lstStyle/>
        <a:p>
          <a:endParaRPr lang="ru-RU"/>
        </a:p>
      </dgm:t>
    </dgm:pt>
    <dgm:pt modelId="{082B355C-33FD-42CE-9285-7A48930B1274}" type="pres">
      <dgm:prSet presAssocID="{973A8E5A-865A-44BA-8C16-BC96C4966F13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1A7DE33D-3D85-4AFC-BE32-6144599A1885}" type="pres">
      <dgm:prSet presAssocID="{E8D7E780-BF07-4A77-BB51-7BD30332DF1E}" presName="node" presStyleLbl="node1" presStyleIdx="3" presStyleCnt="4" custScaleX="154535" custScaleY="145358" custRadScaleRad="75143" custRadScaleInc="195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D3F5CC-4F31-44D6-9026-CC02D8D88575}" type="presOf" srcId="{FDF57CF8-1BEF-4480-8297-2C621350CA50}" destId="{29BD6ED3-BAEC-4DE6-9B70-A60745DCC729}" srcOrd="0" destOrd="0" presId="urn:microsoft.com/office/officeart/2005/8/layout/radial5"/>
    <dgm:cxn modelId="{F8C61321-1A9F-4265-9F3B-4C6D9B3F0771}" srcId="{986EFC1B-FD9E-4EAF-81C1-176ECC1BEE52}" destId="{52E86A96-4C04-4242-A45E-E9DE3CFA431D}" srcOrd="0" destOrd="0" parTransId="{53D38521-3FA5-4FAA-A9CC-1E7EE764434A}" sibTransId="{EC76BA48-C3E9-4142-BD32-1D78079EF31A}"/>
    <dgm:cxn modelId="{7BD7AD69-2D9D-4A70-87FA-DE1CDE8FA4D7}" type="presOf" srcId="{33F1ADBD-6A92-4F99-B042-5B573F3E194D}" destId="{3265E462-CBB3-46F1-8682-964C6FB507F7}" srcOrd="0" destOrd="0" presId="urn:microsoft.com/office/officeart/2005/8/layout/radial5"/>
    <dgm:cxn modelId="{21342D68-8F6B-4532-81E2-6D10DC0B0876}" type="presOf" srcId="{E8D7E780-BF07-4A77-BB51-7BD30332DF1E}" destId="{1A7DE33D-3D85-4AFC-BE32-6144599A1885}" srcOrd="0" destOrd="0" presId="urn:microsoft.com/office/officeart/2005/8/layout/radial5"/>
    <dgm:cxn modelId="{B029CB54-7C12-431D-B4DB-A509DEE92286}" type="presOf" srcId="{52E86A96-4C04-4242-A45E-E9DE3CFA431D}" destId="{9676C62F-FDBF-4234-80C5-D46CD5CE28E3}" srcOrd="0" destOrd="0" presId="urn:microsoft.com/office/officeart/2005/8/layout/radial5"/>
    <dgm:cxn modelId="{BC41A557-36B0-4002-B13E-62847D1D1E02}" type="presOf" srcId="{973A8E5A-865A-44BA-8C16-BC96C4966F13}" destId="{082B355C-33FD-42CE-9285-7A48930B1274}" srcOrd="1" destOrd="0" presId="urn:microsoft.com/office/officeart/2005/8/layout/radial5"/>
    <dgm:cxn modelId="{D044D86A-5D5A-42AD-8418-8C9807194ED0}" srcId="{52E86A96-4C04-4242-A45E-E9DE3CFA431D}" destId="{33F1ADBD-6A92-4F99-B042-5B573F3E194D}" srcOrd="2" destOrd="0" parTransId="{75FA0AD4-4C7A-44A0-B07F-86CBF6EE7868}" sibTransId="{664E60AF-F2F5-4ADE-A5D2-0B07C5F6CC50}"/>
    <dgm:cxn modelId="{F73BF586-367F-492C-9B53-6781B1E514C2}" type="presOf" srcId="{FDF57CF8-1BEF-4480-8297-2C621350CA50}" destId="{1D153D3C-CFD0-4467-903C-914C064B34EF}" srcOrd="1" destOrd="0" presId="urn:microsoft.com/office/officeart/2005/8/layout/radial5"/>
    <dgm:cxn modelId="{8D9B43F8-3821-44CF-97B3-2D3F0398A2FF}" type="presOf" srcId="{986EFC1B-FD9E-4EAF-81C1-176ECC1BEE52}" destId="{9D124230-E886-4197-8441-8ED6485A2642}" srcOrd="0" destOrd="0" presId="urn:microsoft.com/office/officeart/2005/8/layout/radial5"/>
    <dgm:cxn modelId="{38ECCA20-3EA7-4CB3-8DCF-B5ED481EA20E}" type="presOf" srcId="{F4627366-C217-468F-B6BF-99043D7AE86B}" destId="{04EB4132-9DF3-4697-9C21-FD81B2664675}" srcOrd="0" destOrd="0" presId="urn:microsoft.com/office/officeart/2005/8/layout/radial5"/>
    <dgm:cxn modelId="{39A8BB50-6074-4C9F-B335-F103C395355F}" type="presOf" srcId="{F4627366-C217-468F-B6BF-99043D7AE86B}" destId="{BAE6005C-74A8-44D1-B8EB-778A8C5E908E}" srcOrd="1" destOrd="0" presId="urn:microsoft.com/office/officeart/2005/8/layout/radial5"/>
    <dgm:cxn modelId="{1F14049B-DE39-4341-911B-83BFE45F280E}" type="presOf" srcId="{2ADA5906-E6B4-45F0-807D-FEC4F9AB8E36}" destId="{CAFDD82D-89CE-48C9-8988-039868B530EB}" srcOrd="0" destOrd="0" presId="urn:microsoft.com/office/officeart/2005/8/layout/radial5"/>
    <dgm:cxn modelId="{A2D5AE8F-9BB3-4D30-837E-B92ACBAD1B7D}" srcId="{52E86A96-4C04-4242-A45E-E9DE3CFA431D}" destId="{F07FB18E-343C-481D-A427-B01503A83B0D}" srcOrd="0" destOrd="0" parTransId="{FDF57CF8-1BEF-4480-8297-2C621350CA50}" sibTransId="{AA9C99B8-9B00-4137-AF42-3E612D7D4D15}"/>
    <dgm:cxn modelId="{0D0F6898-1488-4D41-9EC5-AE93F2FEFC8E}" type="presOf" srcId="{75FA0AD4-4C7A-44A0-B07F-86CBF6EE7868}" destId="{800A7833-EC22-471B-B98F-AE187E782CC0}" srcOrd="0" destOrd="0" presId="urn:microsoft.com/office/officeart/2005/8/layout/radial5"/>
    <dgm:cxn modelId="{A6A6BE20-4369-4CFA-B671-530D5FAB40A1}" srcId="{52E86A96-4C04-4242-A45E-E9DE3CFA431D}" destId="{E8D7E780-BF07-4A77-BB51-7BD30332DF1E}" srcOrd="3" destOrd="0" parTransId="{973A8E5A-865A-44BA-8C16-BC96C4966F13}" sibTransId="{934D824A-4406-49EF-B8E9-37C7E0F1AA19}"/>
    <dgm:cxn modelId="{A607ED80-C2EC-4CD0-98F9-E42226192980}" type="presOf" srcId="{75FA0AD4-4C7A-44A0-B07F-86CBF6EE7868}" destId="{6F221F52-AFF6-4076-8243-4A0A491A3ABF}" srcOrd="1" destOrd="0" presId="urn:microsoft.com/office/officeart/2005/8/layout/radial5"/>
    <dgm:cxn modelId="{8716C9E2-568D-4CC5-AB86-7807AD19D0D3}" type="presOf" srcId="{F07FB18E-343C-481D-A427-B01503A83B0D}" destId="{003ECB68-E384-44B0-B2A0-880DEE50BD5B}" srcOrd="0" destOrd="0" presId="urn:microsoft.com/office/officeart/2005/8/layout/radial5"/>
    <dgm:cxn modelId="{3F71FDA3-5C75-4D09-8BE0-B40DFC02664B}" srcId="{52E86A96-4C04-4242-A45E-E9DE3CFA431D}" destId="{2ADA5906-E6B4-45F0-807D-FEC4F9AB8E36}" srcOrd="1" destOrd="0" parTransId="{F4627366-C217-468F-B6BF-99043D7AE86B}" sibTransId="{3E95B67A-493A-4223-8D27-B561D4D9334B}"/>
    <dgm:cxn modelId="{A76EAF20-E262-4E09-80F0-27981E3F25BA}" type="presOf" srcId="{973A8E5A-865A-44BA-8C16-BC96C4966F13}" destId="{C38A8FA4-5E76-4553-B8EB-CC586DF7964D}" srcOrd="0" destOrd="0" presId="urn:microsoft.com/office/officeart/2005/8/layout/radial5"/>
    <dgm:cxn modelId="{9DA4231C-6BD7-435B-A79D-BEA4F051A4C2}" type="presParOf" srcId="{9D124230-E886-4197-8441-8ED6485A2642}" destId="{9676C62F-FDBF-4234-80C5-D46CD5CE28E3}" srcOrd="0" destOrd="0" presId="urn:microsoft.com/office/officeart/2005/8/layout/radial5"/>
    <dgm:cxn modelId="{29DAA0AD-4404-42D1-8AD5-D5F6954A9F11}" type="presParOf" srcId="{9D124230-E886-4197-8441-8ED6485A2642}" destId="{29BD6ED3-BAEC-4DE6-9B70-A60745DCC729}" srcOrd="1" destOrd="0" presId="urn:microsoft.com/office/officeart/2005/8/layout/radial5"/>
    <dgm:cxn modelId="{FF317035-1AFA-4BF6-B28F-B24391D987F9}" type="presParOf" srcId="{29BD6ED3-BAEC-4DE6-9B70-A60745DCC729}" destId="{1D153D3C-CFD0-4467-903C-914C064B34EF}" srcOrd="0" destOrd="0" presId="urn:microsoft.com/office/officeart/2005/8/layout/radial5"/>
    <dgm:cxn modelId="{46FD1715-D9D1-4508-BEFF-4439D931DEE7}" type="presParOf" srcId="{9D124230-E886-4197-8441-8ED6485A2642}" destId="{003ECB68-E384-44B0-B2A0-880DEE50BD5B}" srcOrd="2" destOrd="0" presId="urn:microsoft.com/office/officeart/2005/8/layout/radial5"/>
    <dgm:cxn modelId="{C6FF8E0C-A78B-4E0A-BFD9-FEE625309162}" type="presParOf" srcId="{9D124230-E886-4197-8441-8ED6485A2642}" destId="{04EB4132-9DF3-4697-9C21-FD81B2664675}" srcOrd="3" destOrd="0" presId="urn:microsoft.com/office/officeart/2005/8/layout/radial5"/>
    <dgm:cxn modelId="{7CB1999E-9FF0-46D9-9A28-03D369A8151A}" type="presParOf" srcId="{04EB4132-9DF3-4697-9C21-FD81B2664675}" destId="{BAE6005C-74A8-44D1-B8EB-778A8C5E908E}" srcOrd="0" destOrd="0" presId="urn:microsoft.com/office/officeart/2005/8/layout/radial5"/>
    <dgm:cxn modelId="{555FCA17-450D-4C7F-B650-B57ACC10B015}" type="presParOf" srcId="{9D124230-E886-4197-8441-8ED6485A2642}" destId="{CAFDD82D-89CE-48C9-8988-039868B530EB}" srcOrd="4" destOrd="0" presId="urn:microsoft.com/office/officeart/2005/8/layout/radial5"/>
    <dgm:cxn modelId="{CA7C3A99-2FA6-404E-9E51-5FC6F347766C}" type="presParOf" srcId="{9D124230-E886-4197-8441-8ED6485A2642}" destId="{800A7833-EC22-471B-B98F-AE187E782CC0}" srcOrd="5" destOrd="0" presId="urn:microsoft.com/office/officeart/2005/8/layout/radial5"/>
    <dgm:cxn modelId="{FA7E8822-BC14-44F4-9EBD-C518B11A2484}" type="presParOf" srcId="{800A7833-EC22-471B-B98F-AE187E782CC0}" destId="{6F221F52-AFF6-4076-8243-4A0A491A3ABF}" srcOrd="0" destOrd="0" presId="urn:microsoft.com/office/officeart/2005/8/layout/radial5"/>
    <dgm:cxn modelId="{1E64395F-7A49-49CD-A34F-1CBBF3D41F19}" type="presParOf" srcId="{9D124230-E886-4197-8441-8ED6485A2642}" destId="{3265E462-CBB3-46F1-8682-964C6FB507F7}" srcOrd="6" destOrd="0" presId="urn:microsoft.com/office/officeart/2005/8/layout/radial5"/>
    <dgm:cxn modelId="{26EE4CFA-E54E-442D-AD25-4B7E785675B9}" type="presParOf" srcId="{9D124230-E886-4197-8441-8ED6485A2642}" destId="{C38A8FA4-5E76-4553-B8EB-CC586DF7964D}" srcOrd="7" destOrd="0" presId="urn:microsoft.com/office/officeart/2005/8/layout/radial5"/>
    <dgm:cxn modelId="{ADFD976E-2EEC-4B9B-B1F9-6F01251A4719}" type="presParOf" srcId="{C38A8FA4-5E76-4553-B8EB-CC586DF7964D}" destId="{082B355C-33FD-42CE-9285-7A48930B1274}" srcOrd="0" destOrd="0" presId="urn:microsoft.com/office/officeart/2005/8/layout/radial5"/>
    <dgm:cxn modelId="{51C5670A-619B-4408-A3C7-7222610BC54B}" type="presParOf" srcId="{9D124230-E886-4197-8441-8ED6485A2642}" destId="{1A7DE33D-3D85-4AFC-BE32-6144599A188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76C62F-FDBF-4234-80C5-D46CD5CE28E3}">
      <dsp:nvSpPr>
        <dsp:cNvPr id="0" name=""/>
        <dsp:cNvSpPr/>
      </dsp:nvSpPr>
      <dsp:spPr>
        <a:xfrm>
          <a:off x="2920489" y="4079301"/>
          <a:ext cx="2354976" cy="10925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задание</a:t>
          </a:r>
          <a:endParaRPr lang="ru-RU" sz="2000" kern="1200" dirty="0"/>
        </a:p>
      </dsp:txBody>
      <dsp:txXfrm>
        <a:off x="3265367" y="4239303"/>
        <a:ext cx="1665220" cy="772559"/>
      </dsp:txXfrm>
    </dsp:sp>
    <dsp:sp modelId="{29BD6ED3-BAEC-4DE6-9B70-A60745DCC729}">
      <dsp:nvSpPr>
        <dsp:cNvPr id="0" name=""/>
        <dsp:cNvSpPr/>
      </dsp:nvSpPr>
      <dsp:spPr>
        <a:xfrm rot="19273217">
          <a:off x="4934198" y="3208141"/>
          <a:ext cx="1159516" cy="5595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952701" y="3372629"/>
        <a:ext cx="991642" cy="335748"/>
      </dsp:txXfrm>
    </dsp:sp>
    <dsp:sp modelId="{003ECB68-E384-44B0-B2A0-880DEE50BD5B}">
      <dsp:nvSpPr>
        <dsp:cNvPr id="0" name=""/>
        <dsp:cNvSpPr/>
      </dsp:nvSpPr>
      <dsp:spPr>
        <a:xfrm>
          <a:off x="6084157" y="816232"/>
          <a:ext cx="2547965" cy="2380025"/>
        </a:xfrm>
        <a:prstGeom prst="ellipse">
          <a:avLst/>
        </a:prstGeom>
        <a:solidFill>
          <a:srgbClr val="00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4">
                  <a:lumMod val="10000"/>
                </a:schemeClr>
              </a:solidFill>
            </a:rPr>
            <a:t>Кроссворд</a:t>
          </a:r>
          <a:endParaRPr lang="ru-RU" sz="20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6457298" y="1164779"/>
        <a:ext cx="1801683" cy="1682931"/>
      </dsp:txXfrm>
    </dsp:sp>
    <dsp:sp modelId="{04EB4132-9DF3-4697-9C21-FD81B2664675}">
      <dsp:nvSpPr>
        <dsp:cNvPr id="0" name=""/>
        <dsp:cNvSpPr/>
      </dsp:nvSpPr>
      <dsp:spPr>
        <a:xfrm rot="176792">
          <a:off x="5558577" y="4439024"/>
          <a:ext cx="701384" cy="5595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558688" y="4546625"/>
        <a:ext cx="533510" cy="335748"/>
      </dsp:txXfrm>
    </dsp:sp>
    <dsp:sp modelId="{CAFDD82D-89CE-48C9-8988-039868B530EB}">
      <dsp:nvSpPr>
        <dsp:cNvPr id="0" name=""/>
        <dsp:cNvSpPr/>
      </dsp:nvSpPr>
      <dsp:spPr>
        <a:xfrm>
          <a:off x="6588216" y="3696557"/>
          <a:ext cx="2335423" cy="2234617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4">
                  <a:lumMod val="10000"/>
                </a:schemeClr>
              </a:solidFill>
            </a:rPr>
            <a:t>Сообщение</a:t>
          </a:r>
          <a:endParaRPr lang="ru-RU" sz="20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6930231" y="4023809"/>
        <a:ext cx="1651393" cy="1580113"/>
      </dsp:txXfrm>
    </dsp:sp>
    <dsp:sp modelId="{800A7833-EC22-471B-B98F-AE187E782CC0}">
      <dsp:nvSpPr>
        <dsp:cNvPr id="0" name=""/>
        <dsp:cNvSpPr/>
      </dsp:nvSpPr>
      <dsp:spPr>
        <a:xfrm rot="13538370">
          <a:off x="2661423" y="3302980"/>
          <a:ext cx="833528" cy="5595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2804046" y="3474907"/>
        <a:ext cx="665654" cy="335748"/>
      </dsp:txXfrm>
    </dsp:sp>
    <dsp:sp modelId="{3265E462-CBB3-46F1-8682-964C6FB507F7}">
      <dsp:nvSpPr>
        <dsp:cNvPr id="0" name=""/>
        <dsp:cNvSpPr/>
      </dsp:nvSpPr>
      <dsp:spPr>
        <a:xfrm>
          <a:off x="404652" y="960263"/>
          <a:ext cx="2516974" cy="2351026"/>
        </a:xfrm>
        <a:prstGeom prst="ellipse">
          <a:avLst/>
        </a:prstGeom>
        <a:solidFill>
          <a:srgbClr val="FF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4">
                  <a:lumMod val="10000"/>
                </a:schemeClr>
              </a:solidFill>
            </a:rPr>
            <a:t>Реферат</a:t>
          </a:r>
          <a:endParaRPr lang="ru-RU" sz="20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773254" y="1304563"/>
        <a:ext cx="1779770" cy="1662426"/>
      </dsp:txXfrm>
    </dsp:sp>
    <dsp:sp modelId="{C38A8FA4-5E76-4553-B8EB-CC586DF7964D}">
      <dsp:nvSpPr>
        <dsp:cNvPr id="0" name=""/>
        <dsp:cNvSpPr/>
      </dsp:nvSpPr>
      <dsp:spPr>
        <a:xfrm rot="16604210">
          <a:off x="3851493" y="3080723"/>
          <a:ext cx="791841" cy="5595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3925583" y="3275996"/>
        <a:ext cx="623967" cy="335748"/>
      </dsp:txXfrm>
    </dsp:sp>
    <dsp:sp modelId="{1A7DE33D-3D85-4AFC-BE32-6144599A1885}">
      <dsp:nvSpPr>
        <dsp:cNvPr id="0" name=""/>
        <dsp:cNvSpPr/>
      </dsp:nvSpPr>
      <dsp:spPr>
        <a:xfrm>
          <a:off x="3206421" y="211374"/>
          <a:ext cx="2543373" cy="2392336"/>
        </a:xfrm>
        <a:prstGeom prst="ellipse">
          <a:avLst/>
        </a:prstGeom>
        <a:solidFill>
          <a:schemeClr val="bg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4">
                  <a:lumMod val="10000"/>
                </a:schemeClr>
              </a:solidFill>
            </a:rPr>
            <a:t>Презентаци</a:t>
          </a:r>
          <a:r>
            <a:rPr lang="ru-RU" sz="1700" kern="1200" dirty="0" smtClean="0">
              <a:solidFill>
                <a:schemeClr val="accent4">
                  <a:lumMod val="10000"/>
                </a:schemeClr>
              </a:solidFill>
            </a:rPr>
            <a:t>я</a:t>
          </a:r>
          <a:endParaRPr lang="ru-RU" sz="1700" kern="1200" dirty="0">
            <a:solidFill>
              <a:schemeClr val="accent4">
                <a:lumMod val="10000"/>
              </a:schemeClr>
            </a:solidFill>
          </a:endParaRPr>
        </a:p>
      </dsp:txBody>
      <dsp:txXfrm>
        <a:off x="3578889" y="561723"/>
        <a:ext cx="1798437" cy="1691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6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5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4.png"/><Relationship Id="rId5" Type="http://schemas.openxmlformats.org/officeDocument/2006/relationships/tags" Target="../tags/tag6.xml"/><Relationship Id="rId10" Type="http://schemas.openxmlformats.org/officeDocument/2006/relationships/image" Target="../media/image3.png"/><Relationship Id="rId4" Type="http://schemas.openxmlformats.org/officeDocument/2006/relationships/tags" Target="../tags/tag5.xml"/><Relationship Id="rId9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10" Type="http://schemas.openxmlformats.org/officeDocument/2006/relationships/image" Target="../media/image5.png"/><Relationship Id="rId4" Type="http://schemas.openxmlformats.org/officeDocument/2006/relationships/tags" Target="../tags/tag13.xml"/><Relationship Id="rId9" Type="http://schemas.openxmlformats.org/officeDocument/2006/relationships/image" Target="../media/image4.png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image" Target="../media/image6.png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image" Target="../media/image5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image" Target="../media/image4.png"/><Relationship Id="rId5" Type="http://schemas.openxmlformats.org/officeDocument/2006/relationships/tags" Target="../tags/tag20.xml"/><Relationship Id="rId10" Type="http://schemas.openxmlformats.org/officeDocument/2006/relationships/image" Target="../media/image3.png"/><Relationship Id="rId4" Type="http://schemas.openxmlformats.org/officeDocument/2006/relationships/tags" Target="../tags/tag19.xml"/><Relationship Id="rId9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13" Type="http://schemas.openxmlformats.org/officeDocument/2006/relationships/slideMaster" Target="../slideMasters/slideMaster2.xml"/><Relationship Id="rId18" Type="http://schemas.openxmlformats.org/officeDocument/2006/relationships/image" Target="../media/image11.png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12" Type="http://schemas.openxmlformats.org/officeDocument/2006/relationships/tags" Target="../tags/tag35.xml"/><Relationship Id="rId17" Type="http://schemas.openxmlformats.org/officeDocument/2006/relationships/image" Target="../media/image10.png"/><Relationship Id="rId2" Type="http://schemas.openxmlformats.org/officeDocument/2006/relationships/tags" Target="../tags/tag25.xml"/><Relationship Id="rId16" Type="http://schemas.openxmlformats.org/officeDocument/2006/relationships/image" Target="../media/image9.png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11" Type="http://schemas.openxmlformats.org/officeDocument/2006/relationships/tags" Target="../tags/tag34.xml"/><Relationship Id="rId5" Type="http://schemas.openxmlformats.org/officeDocument/2006/relationships/tags" Target="../tags/tag28.xml"/><Relationship Id="rId15" Type="http://schemas.openxmlformats.org/officeDocument/2006/relationships/image" Target="../media/image8.png"/><Relationship Id="rId10" Type="http://schemas.openxmlformats.org/officeDocument/2006/relationships/tags" Target="../tags/tag33.xml"/><Relationship Id="rId19" Type="http://schemas.openxmlformats.org/officeDocument/2006/relationships/image" Target="../media/image12.png"/><Relationship Id="rId4" Type="http://schemas.openxmlformats.org/officeDocument/2006/relationships/tags" Target="../tags/tag27.xml"/><Relationship Id="rId9" Type="http://schemas.openxmlformats.org/officeDocument/2006/relationships/tags" Target="../tags/tag32.xml"/><Relationship Id="rId14" Type="http://schemas.openxmlformats.org/officeDocument/2006/relationships/image" Target="../media/image7.png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slideMaster" Target="../slideMasters/slideMaster2.xml"/><Relationship Id="rId18" Type="http://schemas.openxmlformats.org/officeDocument/2006/relationships/image" Target="../media/image11.png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tags" Target="../tags/tag47.xml"/><Relationship Id="rId17" Type="http://schemas.openxmlformats.org/officeDocument/2006/relationships/image" Target="../media/image10.png"/><Relationship Id="rId2" Type="http://schemas.openxmlformats.org/officeDocument/2006/relationships/tags" Target="../tags/tag37.xml"/><Relationship Id="rId16" Type="http://schemas.openxmlformats.org/officeDocument/2006/relationships/image" Target="../media/image9.png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11" Type="http://schemas.openxmlformats.org/officeDocument/2006/relationships/tags" Target="../tags/tag46.xml"/><Relationship Id="rId5" Type="http://schemas.openxmlformats.org/officeDocument/2006/relationships/tags" Target="../tags/tag40.xml"/><Relationship Id="rId15" Type="http://schemas.openxmlformats.org/officeDocument/2006/relationships/image" Target="../media/image8.png"/><Relationship Id="rId10" Type="http://schemas.openxmlformats.org/officeDocument/2006/relationships/tags" Target="../tags/tag45.xml"/><Relationship Id="rId19" Type="http://schemas.openxmlformats.org/officeDocument/2006/relationships/image" Target="../media/image12.png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image" Target="../media/image7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8F65-B57B-4FEB-AAC1-0D8DC254C41B}" type="datetime1">
              <a:rPr lang="ru-RU" smtClean="0"/>
              <a:pPr/>
              <a:t>01.12.2014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51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881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1145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7727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use Mischief 1 - Draw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pic>
        <p:nvPicPr>
          <p:cNvPr id="7" name="Picture 6" descr="Palette.png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155448" y="1523390"/>
            <a:ext cx="804672" cy="5065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use Mischief 2 - 4 Choice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  <p:custDataLst>
              <p:tags r:id="rId1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  <p:custDataLst>
              <p:tags r:id="rId2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  <p:custDataLst>
              <p:tags r:id="rId3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  <p:custDataLst>
              <p:tags r:id="rId4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pic>
        <p:nvPicPr>
          <p:cNvPr id="11" name="Picture 10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Picture 11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Picture 12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Picture 13" descr="Answer4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use Mischief 1 - 3 Choice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  <p:custDataLst>
              <p:tags r:id="rId1"/>
            </p:custDataLst>
          </p:nvPr>
        </p:nvSpPr>
        <p:spPr>
          <a:xfrm>
            <a:off x="1371600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  <p:custDataLst>
              <p:tags r:id="rId2"/>
            </p:custDataLst>
          </p:nvPr>
        </p:nvSpPr>
        <p:spPr>
          <a:xfrm>
            <a:off x="1371600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  <p:custDataLst>
              <p:tags r:id="rId3"/>
            </p:custDataLst>
          </p:nvPr>
        </p:nvSpPr>
        <p:spPr>
          <a:xfrm>
            <a:off x="1371600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pic>
        <p:nvPicPr>
          <p:cNvPr id="10" name="Picture 9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155448" y="1852688"/>
            <a:ext cx="857250" cy="857250"/>
          </a:xfrm>
          <a:prstGeom prst="rect">
            <a:avLst/>
          </a:prstGeom>
        </p:spPr>
      </p:pic>
      <p:pic>
        <p:nvPicPr>
          <p:cNvPr id="11" name="Picture 10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155448" y="3185198"/>
            <a:ext cx="857250" cy="857250"/>
          </a:xfrm>
          <a:prstGeom prst="rect">
            <a:avLst/>
          </a:prstGeom>
        </p:spPr>
      </p:pic>
      <p:pic>
        <p:nvPicPr>
          <p:cNvPr id="12" name="Picture 11" descr="Answer3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4517707"/>
            <a:ext cx="857250" cy="8572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use Mischief 1 - 4 Choice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  <p:custDataLst>
              <p:tags r:id="rId1"/>
            </p:custDataLst>
          </p:nvPr>
        </p:nvSpPr>
        <p:spPr>
          <a:xfrm>
            <a:off x="1371600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  <p:custDataLst>
              <p:tags r:id="rId2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  <p:custDataLst>
              <p:tags r:id="rId3"/>
            </p:custDataLst>
          </p:nvPr>
        </p:nvSpPr>
        <p:spPr>
          <a:xfrm>
            <a:off x="1371600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  <p:custDataLst>
              <p:tags r:id="rId4"/>
            </p:custDataLst>
          </p:nvPr>
        </p:nvSpPr>
        <p:spPr>
          <a:xfrm>
            <a:off x="1371600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pic>
        <p:nvPicPr>
          <p:cNvPr id="11" name="Picture 10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155448" y="1249184"/>
            <a:ext cx="857250" cy="857250"/>
          </a:xfrm>
          <a:prstGeom prst="rect">
            <a:avLst/>
          </a:prstGeom>
        </p:spPr>
      </p:pic>
      <p:pic>
        <p:nvPicPr>
          <p:cNvPr id="12" name="Picture 11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155448" y="2581693"/>
            <a:ext cx="857250" cy="857250"/>
          </a:xfrm>
          <a:prstGeom prst="rect">
            <a:avLst/>
          </a:prstGeom>
        </p:spPr>
      </p:pic>
      <p:pic>
        <p:nvPicPr>
          <p:cNvPr id="13" name="Picture 12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Picture 13" descr="Answer4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155448" y="5246712"/>
            <a:ext cx="857250" cy="8572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use Mischief 1 - 6 Choice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  <p:custDataLst>
              <p:tags r:id="rId1"/>
            </p:custDataLst>
          </p:nvPr>
        </p:nvSpPr>
        <p:spPr>
          <a:xfrm>
            <a:off x="1069848" y="1106195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  <p:custDataLst>
              <p:tags r:id="rId2"/>
            </p:custDataLst>
          </p:nvPr>
        </p:nvSpPr>
        <p:spPr>
          <a:xfrm>
            <a:off x="1069848" y="2027224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  <p:custDataLst>
              <p:tags r:id="rId3"/>
            </p:custDataLst>
          </p:nvPr>
        </p:nvSpPr>
        <p:spPr>
          <a:xfrm>
            <a:off x="1069848" y="2948254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  <p:custDataLst>
              <p:tags r:id="rId4"/>
            </p:custDataLst>
          </p:nvPr>
        </p:nvSpPr>
        <p:spPr>
          <a:xfrm>
            <a:off x="1069848" y="3869283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  <p:custDataLst>
              <p:tags r:id="rId5"/>
            </p:custDataLst>
          </p:nvPr>
        </p:nvSpPr>
        <p:spPr>
          <a:xfrm>
            <a:off x="1069848" y="4790313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  <p:custDataLst>
              <p:tags r:id="rId6"/>
            </p:custDataLst>
          </p:nvPr>
        </p:nvSpPr>
        <p:spPr>
          <a:xfrm>
            <a:off x="1069848" y="5711342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pic>
        <p:nvPicPr>
          <p:cNvPr id="13" name="Picture 12" descr="Answer1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1210094"/>
            <a:ext cx="596645" cy="596645"/>
          </a:xfrm>
          <a:prstGeom prst="rect">
            <a:avLst/>
          </a:prstGeom>
        </p:spPr>
      </p:pic>
      <p:pic>
        <p:nvPicPr>
          <p:cNvPr id="14" name="Picture 13" descr="Answer2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155448" y="2131123"/>
            <a:ext cx="596645" cy="596645"/>
          </a:xfrm>
          <a:prstGeom prst="rect">
            <a:avLst/>
          </a:prstGeom>
        </p:spPr>
      </p:pic>
      <p:pic>
        <p:nvPicPr>
          <p:cNvPr id="15" name="Picture 14" descr="Answer3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155448" y="3052152"/>
            <a:ext cx="596645" cy="596645"/>
          </a:xfrm>
          <a:prstGeom prst="rect">
            <a:avLst/>
          </a:prstGeom>
        </p:spPr>
      </p:pic>
      <p:pic>
        <p:nvPicPr>
          <p:cNvPr id="16" name="Picture 15" descr="Answer4.png"/>
          <p:cNvPicPr>
            <a:picLocks/>
          </p:cNvPicPr>
          <p:nvPr userDrawn="1">
            <p:custDataLst>
              <p:tags r:id="rId10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155448" y="3973182"/>
            <a:ext cx="596645" cy="596645"/>
          </a:xfrm>
          <a:prstGeom prst="rect">
            <a:avLst/>
          </a:prstGeom>
        </p:spPr>
      </p:pic>
      <p:pic>
        <p:nvPicPr>
          <p:cNvPr id="17" name="Picture 16" descr="Answer5.png"/>
          <p:cNvPicPr>
            <a:picLocks/>
          </p:cNvPicPr>
          <p:nvPr userDrawn="1">
            <p:custDataLst>
              <p:tags r:id="rId11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155448" y="4894211"/>
            <a:ext cx="596645" cy="596645"/>
          </a:xfrm>
          <a:prstGeom prst="rect">
            <a:avLst/>
          </a:prstGeom>
        </p:spPr>
      </p:pic>
      <p:pic>
        <p:nvPicPr>
          <p:cNvPr id="18" name="Picture 17" descr="Answer6.png"/>
          <p:cNvPicPr>
            <a:picLocks/>
          </p:cNvPicPr>
          <p:nvPr userDrawn="1">
            <p:custDataLst>
              <p:tags r:id="rId12"/>
            </p:custDataLst>
          </p:nvPr>
        </p:nvPicPr>
        <p:blipFill>
          <a:blip r:embed="rId19" cstate="print"/>
          <a:stretch>
            <a:fillRect/>
          </a:stretch>
        </p:blipFill>
        <p:spPr>
          <a:xfrm>
            <a:off x="155448" y="5815241"/>
            <a:ext cx="596645" cy="5966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use Mischief 2 - 6 Choices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1pPr>
            <a:lvl2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2pPr>
            <a:lvl3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3pPr>
            <a:lvl4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4pPr>
            <a:lvl5pPr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  <p:custDataLst>
              <p:tags r:id="rId1"/>
            </p:custDataLst>
          </p:nvPr>
        </p:nvSpPr>
        <p:spPr>
          <a:xfrm>
            <a:off x="1069848" y="1106195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  <p:custDataLst>
              <p:tags r:id="rId2"/>
            </p:custDataLst>
          </p:nvPr>
        </p:nvSpPr>
        <p:spPr>
          <a:xfrm>
            <a:off x="1069848" y="2027224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  <p:custDataLst>
              <p:tags r:id="rId3"/>
            </p:custDataLst>
          </p:nvPr>
        </p:nvSpPr>
        <p:spPr>
          <a:xfrm>
            <a:off x="1069848" y="2948254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  <p:custDataLst>
              <p:tags r:id="rId4"/>
            </p:custDataLst>
          </p:nvPr>
        </p:nvSpPr>
        <p:spPr>
          <a:xfrm>
            <a:off x="1069848" y="3869283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  <p:custDataLst>
              <p:tags r:id="rId5"/>
            </p:custDataLst>
          </p:nvPr>
        </p:nvSpPr>
        <p:spPr>
          <a:xfrm>
            <a:off x="1069848" y="4790313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6"/>
            <p:custDataLst>
              <p:tags r:id="rId6"/>
            </p:custDataLst>
          </p:nvPr>
        </p:nvSpPr>
        <p:spPr>
          <a:xfrm>
            <a:off x="1069848" y="5711342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pic>
        <p:nvPicPr>
          <p:cNvPr id="13" name="Picture 12" descr="Answer1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155448" y="1210094"/>
            <a:ext cx="596645" cy="596645"/>
          </a:xfrm>
          <a:prstGeom prst="rect">
            <a:avLst/>
          </a:prstGeom>
        </p:spPr>
      </p:pic>
      <p:pic>
        <p:nvPicPr>
          <p:cNvPr id="14" name="Picture 13" descr="Answer2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155448" y="2131123"/>
            <a:ext cx="596645" cy="596645"/>
          </a:xfrm>
          <a:prstGeom prst="rect">
            <a:avLst/>
          </a:prstGeom>
        </p:spPr>
      </p:pic>
      <p:pic>
        <p:nvPicPr>
          <p:cNvPr id="15" name="Picture 14" descr="Answer3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155448" y="3052152"/>
            <a:ext cx="596645" cy="596645"/>
          </a:xfrm>
          <a:prstGeom prst="rect">
            <a:avLst/>
          </a:prstGeom>
        </p:spPr>
      </p:pic>
      <p:pic>
        <p:nvPicPr>
          <p:cNvPr id="16" name="Picture 15" descr="Answer4.png"/>
          <p:cNvPicPr>
            <a:picLocks/>
          </p:cNvPicPr>
          <p:nvPr userDrawn="1">
            <p:custDataLst>
              <p:tags r:id="rId10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155448" y="3973182"/>
            <a:ext cx="596645" cy="596645"/>
          </a:xfrm>
          <a:prstGeom prst="rect">
            <a:avLst/>
          </a:prstGeom>
        </p:spPr>
      </p:pic>
      <p:pic>
        <p:nvPicPr>
          <p:cNvPr id="17" name="Picture 16" descr="Answer5.png"/>
          <p:cNvPicPr>
            <a:picLocks/>
          </p:cNvPicPr>
          <p:nvPr userDrawn="1">
            <p:custDataLst>
              <p:tags r:id="rId11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155448" y="4894211"/>
            <a:ext cx="596645" cy="596645"/>
          </a:xfrm>
          <a:prstGeom prst="rect">
            <a:avLst/>
          </a:prstGeom>
        </p:spPr>
      </p:pic>
      <p:pic>
        <p:nvPicPr>
          <p:cNvPr id="18" name="Picture 17" descr="Answer6.png"/>
          <p:cNvPicPr>
            <a:picLocks/>
          </p:cNvPicPr>
          <p:nvPr userDrawn="1">
            <p:custDataLst>
              <p:tags r:id="rId12"/>
            </p:custDataLst>
          </p:nvPr>
        </p:nvPicPr>
        <p:blipFill>
          <a:blip r:embed="rId19" cstate="print"/>
          <a:stretch>
            <a:fillRect/>
          </a:stretch>
        </p:blipFill>
        <p:spPr>
          <a:xfrm>
            <a:off x="155448" y="5815241"/>
            <a:ext cx="596645" cy="5966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3894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94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94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95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895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95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895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895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3895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38956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957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958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353B45-01CF-44E3-9448-5378FD24F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7007-92A3-49DE-97B6-E263F23B68B3}" type="datetime1">
              <a:rPr lang="ru-RU" smtClean="0"/>
              <a:pPr/>
              <a:t>01.12.2014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4254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E7364-D148-4BB5-92FA-C1E92A296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499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11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719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118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975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716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33792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792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792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792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792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792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792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79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379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3793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3793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3793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071546"/>
            <a:ext cx="836940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Работа с детьми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</a:t>
            </a: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меющими низкую</a:t>
            </a: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отивацию к учению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</a:p>
        </p:txBody>
      </p:sp>
      <p:pic>
        <p:nvPicPr>
          <p:cNvPr id="3" name="Picture 2" descr="Анимашки на тему &quot;Школа&quot;. Обсуждение на LiveInternet - Российский Сервис Онлайн-Дневнико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4000504"/>
            <a:ext cx="2428892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5525" y="116632"/>
            <a:ext cx="5794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j-lt"/>
              </a:rPr>
              <a:t>Дифференцированные работы</a:t>
            </a:r>
            <a:endParaRPr lang="ru-RU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j-lt"/>
            </a:endParaRPr>
          </a:p>
        </p:txBody>
      </p:sp>
      <p:pic>
        <p:nvPicPr>
          <p:cNvPr id="10" name="Picture 2" descr="Анимашки на тему &quot;Школа&quot;. Обсуждение на LiveInternet - Российский Сервис Онлайн-Дневнико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3176"/>
            <a:ext cx="1728192" cy="172819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2354" y="639852"/>
            <a:ext cx="2995155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715222"/>
            <a:ext cx="524827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3549" y="639852"/>
            <a:ext cx="2808312" cy="304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980728"/>
            <a:ext cx="15235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Разно уровневые работы </a:t>
            </a:r>
          </a:p>
          <a:p>
            <a:pPr algn="ctr"/>
            <a:r>
              <a:rPr lang="ru-RU" sz="2000" dirty="0" smtClean="0"/>
              <a:t>на «3»</a:t>
            </a:r>
          </a:p>
          <a:p>
            <a:pPr algn="ctr"/>
            <a:r>
              <a:rPr lang="ru-RU" sz="2000" dirty="0" smtClean="0"/>
              <a:t> на «4»  </a:t>
            </a:r>
          </a:p>
          <a:p>
            <a:pPr algn="ctr"/>
            <a:r>
              <a:rPr lang="ru-RU" sz="2000" dirty="0" smtClean="0"/>
              <a:t>на «5»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331861" y="836712"/>
            <a:ext cx="15235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Выбор одного из задания: на «4» и «5» все задания,</a:t>
            </a:r>
          </a:p>
          <a:p>
            <a:pPr algn="ctr"/>
            <a:r>
              <a:rPr lang="ru-RU" sz="2000" dirty="0"/>
              <a:t>н</a:t>
            </a:r>
            <a:r>
              <a:rPr lang="ru-RU" sz="2000" dirty="0" smtClean="0"/>
              <a:t>а «3» одно любое.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627784" y="5898619"/>
            <a:ext cx="6516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на «3» одно любое.</a:t>
            </a:r>
          </a:p>
          <a:p>
            <a:pPr algn="ctr"/>
            <a:r>
              <a:rPr lang="ru-RU" sz="2000" dirty="0" smtClean="0"/>
              <a:t>на «4» - 2 любых задания; на  «5» все задания,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88640"/>
            <a:ext cx="4716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j-lt"/>
              </a:rPr>
              <a:t>Упрощенный вид работы</a:t>
            </a:r>
            <a:endParaRPr lang="ru-RU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j-lt"/>
            </a:endParaRPr>
          </a:p>
        </p:txBody>
      </p:sp>
      <p:pic>
        <p:nvPicPr>
          <p:cNvPr id="117762" name="Picture 2" descr="Анимашки на тему &quot;Школа&quot;. Обсуждение на LiveInternet - Российский Сервис Онлайн-Дневнико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3176"/>
            <a:ext cx="1728192" cy="1728192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31461"/>
            <a:ext cx="5590428" cy="22285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Информатика угринович 7 класс - Только новые учебники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1945" y="450250"/>
            <a:ext cx="1341465" cy="196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Скачать рабочую программу по информатике 8 класс угринович. - 16 Декабря 2013 - Blog - Beipi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9393" y="1138427"/>
            <a:ext cx="1318337" cy="196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Информатика и ИКТ. Базовый уровень : учебник для 10 класса Скачать книгу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1297" y="1747021"/>
            <a:ext cx="1305517" cy="1961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Угринович 11 класс - Все учебники на одном сайт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37800" y="2276872"/>
            <a:ext cx="1336255" cy="196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56571" y="4509120"/>
            <a:ext cx="4800600" cy="1971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99672" y="3585790"/>
            <a:ext cx="30381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st="29997" dir="5400000" sy="-100000" algn="bl" rotWithShape="0"/>
                </a:effectLst>
              </a:rPr>
              <a:t>ПРОЕКТ</a:t>
            </a:r>
            <a:endParaRPr lang="ru-RU" sz="5400" b="1" cap="none" spc="50" dirty="0">
              <a:ln w="11430"/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50" endPos="85000" dist="2999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Анимашки на тему &quot;Школа&quot;. Обсуждение на LiveInternet - Российский Сервис Онлайн-Дневнико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3176"/>
            <a:ext cx="1728192" cy="1728192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57352"/>
            <a:ext cx="5184576" cy="37302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1567" y="13491"/>
            <a:ext cx="288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j-lt"/>
              </a:rPr>
              <a:t>Работа в парах</a:t>
            </a:r>
            <a:endParaRPr lang="ru-RU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j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5008044"/>
              </p:ext>
            </p:extLst>
          </p:nvPr>
        </p:nvGraphicFramePr>
        <p:xfrm>
          <a:off x="4139952" y="3212976"/>
          <a:ext cx="4824536" cy="3364992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82453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n>
                            <a:noFill/>
                          </a:ln>
                          <a:effectLst/>
                        </a:rPr>
                        <a:t>Вариант 1. Переведи в </a:t>
                      </a:r>
                      <a:r>
                        <a:rPr lang="ru-RU" sz="1200" u="sng" dirty="0">
                          <a:ln>
                            <a:noFill/>
                          </a:ln>
                          <a:effectLst/>
                        </a:rPr>
                        <a:t>байты</a:t>
                      </a:r>
                      <a:r>
                        <a:rPr lang="ru-RU" sz="120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  <a:br>
                        <a:rPr lang="ru-RU" sz="120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 dirty="0">
                          <a:ln>
                            <a:noFill/>
                          </a:ln>
                          <a:effectLst/>
                        </a:rPr>
                        <a:t>72 Кб</a:t>
                      </a:r>
                      <a:br>
                        <a:rPr lang="ru-RU" sz="120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 dirty="0">
                          <a:ln>
                            <a:noFill/>
                          </a:ln>
                          <a:effectLst/>
                        </a:rPr>
                        <a:t>340 Мб</a:t>
                      </a:r>
                      <a:br>
                        <a:rPr lang="ru-RU" sz="120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 dirty="0">
                          <a:ln>
                            <a:noFill/>
                          </a:ln>
                          <a:effectLst/>
                        </a:rPr>
                        <a:t>7 Гб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n>
                            <a:noFill/>
                          </a:ln>
                          <a:effectLst/>
                        </a:rPr>
                        <a:t>Вариант  2. Переведи в </a:t>
                      </a:r>
                      <a:r>
                        <a:rPr lang="ru-RU" sz="1200" u="sng">
                          <a:ln>
                            <a:noFill/>
                          </a:ln>
                          <a:effectLst/>
                        </a:rPr>
                        <a:t>килобайты</a:t>
                      </a:r>
                      <a:r>
                        <a:rPr lang="ru-RU" sz="120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lang="ru-RU" sz="120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>
                          <a:ln>
                            <a:noFill/>
                          </a:ln>
                          <a:effectLst/>
                        </a:rPr>
                        <a:t>2560 байт</a:t>
                      </a:r>
                      <a:br>
                        <a:rPr lang="ru-RU" sz="120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>
                          <a:ln>
                            <a:noFill/>
                          </a:ln>
                          <a:effectLst/>
                        </a:rPr>
                        <a:t>257 МБ</a:t>
                      </a:r>
                      <a:br>
                        <a:rPr lang="ru-RU" sz="120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>
                          <a:ln>
                            <a:noFill/>
                          </a:ln>
                          <a:effectLst/>
                        </a:rPr>
                        <a:t>30 Гб</a:t>
                      </a:r>
                      <a:endParaRPr lang="ru-RU" sz="120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n>
                            <a:noFill/>
                          </a:ln>
                          <a:effectLst/>
                        </a:rPr>
                        <a:t>Вариант  3. Переведи в </a:t>
                      </a:r>
                      <a:r>
                        <a:rPr lang="ru-RU" sz="1200" u="sng">
                          <a:ln>
                            <a:noFill/>
                          </a:ln>
                          <a:effectLst/>
                        </a:rPr>
                        <a:t>мегабайты</a:t>
                      </a:r>
                      <a:r>
                        <a:rPr lang="ru-RU" sz="120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lang="ru-RU" sz="120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>
                          <a:ln>
                            <a:noFill/>
                          </a:ln>
                          <a:effectLst/>
                        </a:rPr>
                        <a:t>50331648 байт</a:t>
                      </a:r>
                      <a:br>
                        <a:rPr lang="ru-RU" sz="120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>
                          <a:ln>
                            <a:noFill/>
                          </a:ln>
                          <a:effectLst/>
                        </a:rPr>
                        <a:t>56320 Кб</a:t>
                      </a:r>
                      <a:br>
                        <a:rPr lang="ru-RU" sz="120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>
                          <a:ln>
                            <a:noFill/>
                          </a:ln>
                          <a:effectLst/>
                        </a:rPr>
                        <a:t>90 Гб</a:t>
                      </a:r>
                      <a:endParaRPr lang="ru-RU" sz="120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n>
                            <a:noFill/>
                          </a:ln>
                          <a:effectLst/>
                        </a:rPr>
                        <a:t>Вариант 4. Переведи в </a:t>
                      </a:r>
                      <a:r>
                        <a:rPr lang="ru-RU" sz="1200" u="sng" dirty="0">
                          <a:ln>
                            <a:noFill/>
                          </a:ln>
                          <a:effectLst/>
                        </a:rPr>
                        <a:t>мегабайты</a:t>
                      </a:r>
                      <a:r>
                        <a:rPr lang="ru-RU" sz="1200" dirty="0">
                          <a:ln>
                            <a:noFill/>
                          </a:ln>
                          <a:effectLst/>
                        </a:rPr>
                        <a:t/>
                      </a:r>
                      <a:br>
                        <a:rPr lang="ru-RU" sz="120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 dirty="0">
                          <a:ln>
                            <a:noFill/>
                          </a:ln>
                          <a:effectLst/>
                        </a:rPr>
                        <a:t>26214400 байт</a:t>
                      </a:r>
                      <a:br>
                        <a:rPr lang="ru-RU" sz="120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 dirty="0">
                          <a:ln>
                            <a:noFill/>
                          </a:ln>
                          <a:effectLst/>
                        </a:rPr>
                        <a:t>460800 Кб</a:t>
                      </a:r>
                      <a:br>
                        <a:rPr lang="ru-RU" sz="1200" dirty="0">
                          <a:ln>
                            <a:noFill/>
                          </a:ln>
                          <a:effectLst/>
                        </a:rPr>
                      </a:br>
                      <a:r>
                        <a:rPr lang="ru-RU" sz="1200" dirty="0">
                          <a:ln>
                            <a:noFill/>
                          </a:ln>
                          <a:effectLst/>
                        </a:rPr>
                        <a:t>12 Гб</a:t>
                      </a:r>
                      <a:endParaRPr lang="ru-RU" sz="1200" dirty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008615"/>
            <a:ext cx="6528999" cy="443581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21892"/>
            <a:ext cx="288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j-lt"/>
              </a:rPr>
              <a:t>Работа в парах</a:t>
            </a:r>
            <a:endParaRPr lang="ru-RU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j-lt"/>
            </a:endParaRPr>
          </a:p>
        </p:txBody>
      </p:sp>
      <p:pic>
        <p:nvPicPr>
          <p:cNvPr id="5" name="Picture 2" descr="Анимашки на тему &quot;Школа&quot;. Обсуждение на LiveInternet - Российский Сервис Онлайн-Дневников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3176"/>
            <a:ext cx="1728192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1996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Анимашки на тему &quot;Школа&quot;. Обсуждение на LiveInternet - Российский Сервис Онлайн-Дневников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3176"/>
            <a:ext cx="1728192" cy="172819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63144" y="54434"/>
            <a:ext cx="6222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j-lt"/>
              </a:rPr>
              <a:t>Индивидуальные задания на дом</a:t>
            </a:r>
            <a:endParaRPr lang="ru-RU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j-lt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696289996"/>
              </p:ext>
            </p:extLst>
          </p:nvPr>
        </p:nvGraphicFramePr>
        <p:xfrm>
          <a:off x="0" y="596536"/>
          <a:ext cx="8964487" cy="6261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3686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rawingPalet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useMischief_ColorsESL_TP010391080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rbit">
  <a:themeElements>
    <a:clrScheme name="Тема Office 4">
      <a:dk1>
        <a:srgbClr val="00ACA8"/>
      </a:dk1>
      <a:lt1>
        <a:srgbClr val="FFFFFF"/>
      </a:lt1>
      <a:dk2>
        <a:srgbClr val="006666"/>
      </a:dk2>
      <a:lt2>
        <a:srgbClr val="FFFF99"/>
      </a:lt2>
      <a:accent1>
        <a:srgbClr val="0099CC"/>
      </a:accent1>
      <a:accent2>
        <a:srgbClr val="6D6FC7"/>
      </a:accent2>
      <a:accent3>
        <a:srgbClr val="AAB8B8"/>
      </a:accent3>
      <a:accent4>
        <a:srgbClr val="DADADA"/>
      </a:accent4>
      <a:accent5>
        <a:srgbClr val="AACAE2"/>
      </a:accent5>
      <a:accent6>
        <a:srgbClr val="6264B4"/>
      </a:accent6>
      <a:hlink>
        <a:srgbClr val="00FFFF"/>
      </a:hlink>
      <a:folHlink>
        <a:srgbClr val="00FF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TS010391080</Template>
  <TotalTime>151</TotalTime>
  <Words>112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Тема Office</vt:lpstr>
      <vt:lpstr>MouseMischief_ColorsESL_TP010391080</vt:lpstr>
      <vt:lpstr>Orbit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Инга</dc:creator>
  <cp:lastModifiedBy>БурковаОВ</cp:lastModifiedBy>
  <cp:revision>21</cp:revision>
  <dcterms:created xsi:type="dcterms:W3CDTF">2014-11-30T12:42:09Z</dcterms:created>
  <dcterms:modified xsi:type="dcterms:W3CDTF">2014-12-01T07:33:23Z</dcterms:modified>
</cp:coreProperties>
</file>