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90" r:id="rId4"/>
    <p:sldId id="291" r:id="rId5"/>
    <p:sldId id="292" r:id="rId6"/>
    <p:sldId id="259" r:id="rId7"/>
    <p:sldId id="257" r:id="rId8"/>
    <p:sldId id="276" r:id="rId9"/>
    <p:sldId id="275" r:id="rId10"/>
    <p:sldId id="278" r:id="rId11"/>
    <p:sldId id="279" r:id="rId12"/>
    <p:sldId id="263" r:id="rId13"/>
    <p:sldId id="280" r:id="rId14"/>
    <p:sldId id="281" r:id="rId15"/>
    <p:sldId id="284" r:id="rId16"/>
    <p:sldId id="277" r:id="rId17"/>
    <p:sldId id="285" r:id="rId18"/>
    <p:sldId id="282" r:id="rId19"/>
    <p:sldId id="283" r:id="rId20"/>
    <p:sldId id="286" r:id="rId21"/>
    <p:sldId id="287" r:id="rId22"/>
    <p:sldId id="288" r:id="rId23"/>
    <p:sldId id="289" r:id="rId24"/>
    <p:sldId id="294" r:id="rId25"/>
    <p:sldId id="273" r:id="rId26"/>
    <p:sldId id="272" r:id="rId27"/>
    <p:sldId id="274" r:id="rId28"/>
    <p:sldId id="266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271B-F8FE-419E-AB77-D0D9CBA07485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2740-A51B-43BD-AE65-D08F9CA4C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1600EB-17AE-4086-915C-637707B53D9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511" y="0"/>
            <a:ext cx="5148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820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2" descr="15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68263"/>
            <a:ext cx="9423400" cy="6926263"/>
          </a:xfrm>
        </p:spPr>
      </p:pic>
      <p:sp>
        <p:nvSpPr>
          <p:cNvPr id="3" name="Прямоугольник 2"/>
          <p:cNvSpPr/>
          <p:nvPr/>
        </p:nvSpPr>
        <p:spPr>
          <a:xfrm>
            <a:off x="1142976" y="5643578"/>
            <a:ext cx="77235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Битва за Сталинград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17 июля 1942 года – 2 февраля 1943 года</a:t>
            </a:r>
          </a:p>
          <a:p>
            <a:pPr algn="ctr"/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4" descr="5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30175"/>
            <a:ext cx="9337675" cy="698817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2693"/>
            <a:ext cx="9144000" cy="532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03919" y="5805264"/>
            <a:ext cx="3432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Битва за Кавказ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11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2" descr="2а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492125" y="0"/>
            <a:ext cx="9636125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928662" y="5857892"/>
            <a:ext cx="751519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Сражение под Курском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 июля 1943 года – 23 августа 1943 года</a:t>
            </a:r>
          </a:p>
          <a:p>
            <a:pPr algn="ctr"/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2" descr="3а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508000" y="0"/>
            <a:ext cx="9769475" cy="6858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2" descr="1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5986462"/>
          </a:xfrm>
        </p:spPr>
      </p:pic>
      <p:sp>
        <p:nvSpPr>
          <p:cNvPr id="4" name="Прямоугольник 3"/>
          <p:cNvSpPr/>
          <p:nvPr/>
        </p:nvSpPr>
        <p:spPr>
          <a:xfrm>
            <a:off x="1857356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0"/>
            <a:ext cx="88931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Блокада Ленинграда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10 сентября 1941 года – 27 января 1944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03912"/>
            <a:ext cx="88931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Блокада Ленинграда 10 сентября 1941 года – 27 января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1944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года </a:t>
            </a:r>
            <a:r>
              <a:rPr lang="ru-RU" sz="2400" b="1" dirty="0" smtClean="0">
                <a:solidFill>
                  <a:schemeClr val="bg1"/>
                </a:solidFill>
              </a:rPr>
              <a:t>1944 года</a:t>
            </a:r>
          </a:p>
          <a:p>
            <a:pPr algn="ctr">
              <a:defRPr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3" descr="C:\Documents and Settings\Администратор\Рабочий стол\Woyn1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0"/>
            <a:ext cx="9148763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2" descr="3б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2" descr="7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79838" y="0"/>
            <a:ext cx="4652962" cy="6858000"/>
          </a:xfrm>
        </p:spPr>
      </p:pic>
      <p:sp>
        <p:nvSpPr>
          <p:cNvPr id="2" name="TextBox 1"/>
          <p:cNvSpPr txBox="1"/>
          <p:nvPr/>
        </p:nvSpPr>
        <p:spPr>
          <a:xfrm>
            <a:off x="395288" y="1557338"/>
            <a:ext cx="309721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Знамя Победы над рейхстагом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2" descr="10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873125"/>
            <a:ext cx="9193213" cy="5957888"/>
          </a:xfrm>
        </p:spPr>
      </p:pic>
      <p:sp>
        <p:nvSpPr>
          <p:cNvPr id="2" name="TextBox 1"/>
          <p:cNvSpPr txBox="1"/>
          <p:nvPr/>
        </p:nvSpPr>
        <p:spPr>
          <a:xfrm>
            <a:off x="468313" y="0"/>
            <a:ext cx="84248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+mn-lt"/>
              </a:rPr>
              <a:t>День Победы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585" y="7865"/>
            <a:ext cx="4067944" cy="610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65"/>
            <a:ext cx="4857671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557" y="20500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1" y="3461561"/>
            <a:ext cx="5138487" cy="342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325" y="3058289"/>
            <a:ext cx="5106149" cy="382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3714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chnya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857" y="434538"/>
            <a:ext cx="5714286" cy="57142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ef5845615ae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142852"/>
            <a:ext cx="8776669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9215c520c89dfde1275df6960a591500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917084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-26_crash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4637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88640"/>
            <a:ext cx="8568951" cy="64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20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6" y="404664"/>
            <a:ext cx="91055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476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000" y="190500"/>
            <a:ext cx="431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630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4" y="404664"/>
            <a:ext cx="910335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73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05" y="548680"/>
            <a:ext cx="838928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08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16632"/>
            <a:ext cx="8694603" cy="64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309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teranangola.ru/upload/1333170671_super_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48680"/>
            <a:ext cx="8572500" cy="5505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251" y="356315"/>
            <a:ext cx="8287213" cy="60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83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74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http://mir45.ru/images/original/m/e/m/memorial-v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mory45.kurganobl.ru/admin/pics/11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-54768"/>
            <a:ext cx="5184576" cy="6912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71" y="-10004"/>
            <a:ext cx="7190329" cy="68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252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0"/>
            <a:ext cx="7175351" cy="4016737"/>
          </a:xfrm>
        </p:spPr>
        <p:txBody>
          <a:bodyPr/>
          <a:lstStyle/>
          <a:p>
            <a:r>
              <a:rPr lang="ru-RU" sz="4800" dirty="0" smtClean="0"/>
              <a:t>Месячник оборонно-массовой и военно-патриотической работы.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041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2" descr="10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09550"/>
            <a:ext cx="9144000" cy="6164263"/>
          </a:xfrm>
        </p:spPr>
      </p:pic>
      <p:sp>
        <p:nvSpPr>
          <p:cNvPr id="4" name="TextBox 3"/>
          <p:cNvSpPr txBox="1"/>
          <p:nvPr/>
        </p:nvSpPr>
        <p:spPr>
          <a:xfrm>
            <a:off x="285720" y="5857892"/>
            <a:ext cx="838402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Битва под Москвой </a:t>
            </a:r>
          </a:p>
          <a:p>
            <a:pPr algn="ctr">
              <a:defRPr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30 сентября 1941 года – 20 апреля 1942 года</a:t>
            </a:r>
          </a:p>
          <a:p>
            <a:pPr algn="ctr">
              <a:defRPr/>
            </a:pP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2" descr="8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57166"/>
            <a:ext cx="9144000" cy="6500834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75</Words>
  <Application>Microsoft Office PowerPoint</Application>
  <PresentationFormat>Экран (4:3)</PresentationFormat>
  <Paragraphs>13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Месячник оборонно-массовой и военно-патриотической работы.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Mihail</dc:creator>
  <cp:lastModifiedBy>Admin</cp:lastModifiedBy>
  <cp:revision>19</cp:revision>
  <dcterms:created xsi:type="dcterms:W3CDTF">2014-01-20T15:44:28Z</dcterms:created>
  <dcterms:modified xsi:type="dcterms:W3CDTF">2016-02-07T06:58:32Z</dcterms:modified>
</cp:coreProperties>
</file>