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0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Autofit/>
          </a:bodyPr>
          <a:lstStyle/>
          <a:p>
            <a:r>
              <a:rPr lang="ru-RU" dirty="0" smtClean="0"/>
              <a:t>Особенности психологии семьи, воспитывающей ребенка-инвалида.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86182" y="485776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Выполнил: Баталов Виктор Николаевич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00694" y="5572140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Нефтеюганск 2015 год 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Вторичный дефект — нарушение речевого развития, так как словесная речь при отсутствии у ребенка слуха самостоятельно 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3116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2.1. ОСОБЕННОСТИ ПРОЯВЛЕНИЯ ОБЩИХ ЗАКОНОМЕРНОСТЕЙ В ХОДЕ АНОМАЛЬНОГО РАЗВИТИЯ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3143248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Общим для всех случаев аномального развития является то, что совокупность порождаемых дефектом последствий проявляется в изменениях в развитии личности аномального ребенка в целом.  К. И. Шиф 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785794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2.2 Возникновение вторичной сиптоматики при сенсорнных и интеллектуальных нарушениях.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1643050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Снижение активности и реактивности ребенка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5852" y="2071678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Основным фактором является взаимодействие с матерью.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857496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Чем больше времени проводит мать с ребенком, чем активнее она взаимодействует с ним, тем лучше для его развития. 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57290" y="4429132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Отсутствие постоянного взаимодействия со взрослыми является основной причиной отставания в развитии детей-сирот в домах ребенка.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14356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результате отставание в развитии возникает с самого раннего возраста даже у тех детей, у которых нет ни повреждений центральной нервной системы, ни дефектов органов чувств.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2857496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2.3. ЗАМЕДЛЕНИЕ ТЕМПА ПРИЕМА, ПЕРЕРАБОТКИ И ХРАНЕНИЯ ИНФОРМАЦИИ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3857628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детям с отклонениями психического развития необходимо больше времени. 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4929198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причины сниженной скорости приема и переработки информации могут быть самыми различными.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0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Прежде всего, такими причинами могут быть дефекты сенсорного входа, т.е. рецепторной части анализатора (органа чувств), могут проявляться и нарушения функционирования центральной масти анализатора, мозгового его конца — соответствующей области коры мозга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2214554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3.Фазы психологического осознания факта рождения ребенка с каким-либо нарушением.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286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Выделены следующие параметры типов семейного воспитания: интенсивность эмоционального контакта родителей по отношению к детям (принятие-непринятие), параметр контроля (разрешительный, допускающий, ситуативный, ограничительный), последовательность – непоследовательность в реализации стиля воспитания, аффективная устойчивость – неустойчивость в отношениях с ребенком, тревожность (не тревожность) как личностная черта родителей, проявляющаяся в общении.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Неадекватные типы семейных отношений характеризуются рядом отличительных особенностей:</a:t>
            </a:r>
            <a:br>
              <a:rPr lang="ru-RU" sz="2400" dirty="0" smtClean="0"/>
            </a:br>
            <a:r>
              <a:rPr lang="ru-RU" sz="2400" dirty="0" smtClean="0"/>
              <a:t>1. Низкий уровень сплоченности родителей и наличие разногласий в семье по вопросам воспитания ребенка и высокая степень противоречивости, непоследовательности в отношениях с детьми. </a:t>
            </a:r>
            <a:br>
              <a:rPr lang="ru-RU" sz="2400" dirty="0" smtClean="0"/>
            </a:br>
            <a:r>
              <a:rPr lang="ru-RU" sz="2400" dirty="0" smtClean="0"/>
              <a:t>2. Ярко выраженная опека и </a:t>
            </a:r>
            <a:r>
              <a:rPr lang="ru-RU" sz="2400" dirty="0" err="1" smtClean="0"/>
              <a:t>ограничительство</a:t>
            </a:r>
            <a:r>
              <a:rPr lang="ru-RU" sz="2400" dirty="0" smtClean="0"/>
              <a:t> в различных сферах жизнедеятельности детей – в школе, дома, в отношениях со сверстниками. </a:t>
            </a:r>
            <a:br>
              <a:rPr lang="ru-RU" sz="2400" dirty="0" smtClean="0"/>
            </a:br>
            <a:r>
              <a:rPr lang="ru-RU" sz="2400" dirty="0" smtClean="0"/>
              <a:t>3. Повышенная стимуляция возможностей детей, сопровождаемая завышением уровня требований к ребенку, частым применением осуждений, выговоров и угроз.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4.Психология семьи, воспитывающей ребенка-инвалида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142984"/>
            <a:ext cx="75009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От взаимоотношений с родителями зависит, насколько адекватным будет их взаимодействие с окружающей средой. Н.Г.Морозова утверждает, что при правильно организованной коррекционно-воспитательной работе, при участии в ней и поддержке со стороны родителей наиболее успешно преодолеваются нарушения в развитии личности, поскольку именно они оказываются наиболее удаленными от первичного дефекта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4214818"/>
            <a:ext cx="7429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Э. Эриксон считает наличие в младенчестве тесного и эмоционально насыщенного контакта с матерью основой развития у ребенка самостоятельности, уверенности в себе, независимости и в то же время теплого, доверительного отношения к другим людям. 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Ребенок с отклонениями в развитии в силу своих особенностей лишает родителей многих возможностей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Отношения в семьях, имеющих детей с отклонениями в развитии, не являются постоянными.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786058"/>
            <a:ext cx="7429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Первая </a:t>
            </a:r>
            <a:r>
              <a:rPr lang="ru-RU" sz="2400" dirty="0" smtClean="0"/>
              <a:t>фаза характеризуется состоянием растерянности, порой страха. Родители испытывают чувство собственной неполноценности при рождении ребенка с дефектом развития, ответственность за судьбу больного ребенка, ощущение беспомощности и многие другие чувства, которые определяют их поведение. Эта сложная гамма чувств и отрицательных эмоций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Суть второй фазы — отрицание поставленного диагноза и </a:t>
            </a:r>
            <a:r>
              <a:rPr lang="ru-RU" sz="2400" dirty="0" smtClean="0"/>
              <a:t>негативизм.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357298"/>
            <a:ext cx="7358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Родители стараются вырваться из плена неприятных переживаний, отрицая факт, например, глухоты. Они становятся пленниками иллюзий и каждое утро спешат к постели малыша с надеждой, что он слышит, ищут врачей, которые скажут, что глухота их ребенка — медицинская ошибка, или дадут какое-то необычное лекарство, способное вылечить ребенка.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143380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 мере того как родители начинают принимать диагноз и понимать его смысл, они погружаются в глубокую депрессию. Это состояние характеризует третью фазу. 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572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Четвертая фаза — самостоятельное, сознательное обращение родителей за помощью к специалистам. Это начало социально-психологической адаптации, когда родители уже в состоянии правильно оценить ситуацию, начать руководствоваться интересами ребенка, устанавливать адекватные эмоциональные контакты.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3143248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На этой стадии родители изменяют свой образ жизни, меняются их цели и жизненные ценности. В их жизни появляется новая важная цель — воспитать глухого малыша так, чтобы он вырос личностью, мог стать счастливым человеком.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5072074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глухого ребенка, особенно для того, кто воспитывается в семье слышащих родителей, наличие братьев и сестер играет положительную роль.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71480"/>
            <a:ext cx="74295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Выводы: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Таким образом, стиль и тип воспитания, характер отношений родителей к детям меняется не только во времени, но и в пространстве. Так культурно европейская традиция исходит из того, что в самой строгой  дисциплине нуждаются младшие дети, а по мере взросления ребенка дисциплина должна ослабевать и ему следует предоставлять все большую самостоятельность. У некоторых исламских народов (турки, афганцы, курды) воспитание очень строгое, суровое, с заметным акцентом на наказание. В то же время японцы предоставляют малышам максимум свободы, практически не ограничивая их. Дисциплина, весьма строгая, появляется здесь в противоположность европейской традиции, позже по времени вырастания ребенка, усваивающего нормы и правила поведения старших.</a:t>
            </a:r>
            <a:br>
              <a:rPr lang="ru-RU" dirty="0" smtClean="0"/>
            </a:br>
            <a:r>
              <a:rPr lang="ru-RU" dirty="0" smtClean="0"/>
              <a:t>Стиль и тип воспитания зависит не только от социокультурных правил и норм, представленных в виде традиций в воспитании, но и от педагогической позиции родителя относительно того, как должны строиться детско-родительские отношения в семье, на формирование каких качеств и черт у детей должны направляться его воспитательные воздействия. В соответствии с этим родитель определяет модель своего поведения с ребенком.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00042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Содержание: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857497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3. Фазы психологического осознания факта рождения ребенка с каким-либо нарушением.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85852" y="1142984"/>
            <a:ext cx="5857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  Основные понятия специальной психологии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000240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 Общие и частные закономерности аномального развития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3714752"/>
            <a:ext cx="7072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/>
              <a:t>4.Психология семьи, воспитывающей ребенка-инвалида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3582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ЛИТЕРАТУРА:</a:t>
            </a:r>
          </a:p>
          <a:p>
            <a:r>
              <a:rPr lang="ru-RU" dirty="0" smtClean="0"/>
              <a:t>1. Лубовский В.И., Сорокин В.М., Шипицына Л.М. Специальная психология. – СПб.: Речь, 2010. – 253 с.</a:t>
            </a:r>
          </a:p>
          <a:p>
            <a:r>
              <a:rPr lang="ru-RU" dirty="0" smtClean="0"/>
              <a:t>2. Основы специальной психологии [Текст]: учебное пособие / Л. В. Кузнецова, Л. И. Переслени, Л. И. Солнцева; под ред. Л. В. Кузнецовой. - 5-е изд., стереотип. - М.: Академия, 2008. - 480 с.</a:t>
            </a:r>
          </a:p>
          <a:p>
            <a:r>
              <a:rPr lang="ru-RU" dirty="0" smtClean="0"/>
              <a:t>3. Семаго М.М., Чиркова О.Ю., Семаго Н.Я. Типология отклоняющегося поведения. Книга 2 : Недостаточное развитие. – М.: Генезис, 2011. – 288 с.</a:t>
            </a:r>
          </a:p>
          <a:p>
            <a:r>
              <a:rPr lang="ru-RU" dirty="0" smtClean="0"/>
              <a:t>4. Специальная психология [Текст] : учебное пособие / В. И. Лубовский [и др.] ; под ред. В. И. Лубовского. - 5-е изд., стереотип. -М. : Академия, 2007. - 461 с.</a:t>
            </a:r>
          </a:p>
          <a:p>
            <a:r>
              <a:rPr lang="ru-RU" dirty="0" smtClean="0"/>
              <a:t>5. Специальная психология и педагогика [Текст]: учебное пособие / Г. И. Колесникова [и др.]. - Ростов н/Д : Феникс, 2007. - 218 с.</a:t>
            </a:r>
          </a:p>
          <a:p>
            <a:r>
              <a:rPr lang="ru-RU" dirty="0" smtClean="0"/>
              <a:t>6. Специальная психология: Учебное пособие для вузов / В. И. Лубовский, Т. В. Розанова, Л. И. Солнцева; под ред. В. И. Лубовского. - М.: Академия, 2009. - 464 с.</a:t>
            </a:r>
          </a:p>
          <a:p>
            <a:r>
              <a:rPr lang="ru-RU" dirty="0" smtClean="0"/>
              <a:t>7. Ульенкова, У. В. Организация и содержание специальной психологической помощи детям с проблемами в развитии [Текст] : учебное пособие / У. В. Ульенкова, О. В. Лебедева. - 3-е изд.,стер. -М. : Академия, 2007. - 176 с.</a:t>
            </a:r>
          </a:p>
          <a:p>
            <a:r>
              <a:rPr lang="ru-RU" dirty="0" smtClean="0"/>
              <a:t>8. Усанова, О. Н. Специальная психология [Текст]: учебное пособие / О. Н. Усанова. - СПб. : ПИТЕР, 2008. - 400 с.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1.1   СПЕЦИАЛЬНАЯ ПСИХОЛОГИЯ КАК ОТРАСЛЬ ПСИХОЛОГИЧЕСКОЙ НАУКИ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428736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Специальная психология — отрасль психологической науки, изучающая закономерности психического развития и особенности психической деятельности детей и взрослых с психическими и физическими недостатками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3429000"/>
            <a:ext cx="7572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Специальная психология, в свою очередь, входит как важная составная часть в </a:t>
            </a:r>
            <a:r>
              <a:rPr lang="ru-RU" sz="2400" b="1" dirty="0" smtClean="0"/>
              <a:t>дефектологию</a:t>
            </a:r>
            <a:r>
              <a:rPr lang="ru-RU" sz="2400" dirty="0" smtClean="0"/>
              <a:t> — интегративную научную об­ласть, охватывающую проблемы разностороннего изучения, вос­питания, образования, подготовки детей и взрослых с нарушени­ями физического и умственного развития к труду и самостоятельной жизни в обществе.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85794"/>
            <a:ext cx="750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дефектологию входит также разработка специальных технических средств, которые применяются с целью коррекции и компенсации недостатков лиц с дефектами зрения, слуха и опорно-двигательной системы при обучении, в трудовой деятельности и быту.</a:t>
            </a:r>
            <a:r>
              <a:rPr lang="ru-RU" sz="2400" b="1" dirty="0" smtClean="0"/>
              <a:t>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1.2. ЗАДАЧИ СПЕЦИАЛЬНОЙ ПСИХОЛОГИИ</a:t>
            </a:r>
            <a:endParaRPr lang="ru-RU" sz="2400" b="1" i="1" dirty="0" smtClean="0"/>
          </a:p>
          <a:p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342900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00100" y="3500438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14348" y="3929066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задачи специальной психологии входит: изучение закономерностей и особенностей психического развития детей и взрослых с различными психическими и физическими недостатками в раз­ных условиях, и прежде всего в условиях коррекционного обуче­ния;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71480"/>
            <a:ext cx="80010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создание методов и средств психологической диагностики нарушений развития; разработка средств психологической кор­рекции недостатков развития; психологическое обоснование содержания и методов обучения и воспитания в системе специаль­ных образовательных учреждений; психологическая оценка эф­фективности содержания и методов обучения детей с недостатками развития в разных условиях; психологическое изучение социальной адаптации лиц с недостатками; психологическая коррек­ция дезадаптации.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4786322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наиболее актуальной задачей является разработка диагностических методик,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85786" y="357166"/>
            <a:ext cx="807249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Подготовка рекомендаций к индивидуальному плану обучения как одна из задач психолого-медико-педагогической консульта­ции (комиссии) указывается и в проекте Закона РФ «Об образо­вании лиц с ограниченными возможностями здоровья».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250030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1.3. МЕТОДЫ СПЕЦИАЛЬНОЙ ПСИХОЛОГИИ</a:t>
            </a:r>
            <a:endParaRPr lang="ru-RU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2910" y="3571876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экспериментально-психологические методики, использу­емые в индивидуальном или групповом лабораторном психологи­ческом эксперименте, представляющие собой различные задания, выполнение которых требует применения обследуемым опреде­ленных операций или действий, позволяют выявить наличие и особенности этих действий у обследуемого ребенка, свойства его личности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85794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при изучении детей с недостатками развития приобретает наблюдение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3116"/>
            <a:ext cx="66437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 анкетирования родите­лей, воспитателей, педагогов для оценки уровня и особенностей развития ребенка в раннем возрасте, когда наиболее значимые чанные могут быть получены не исследователем в короткие периоды специально организованных наблюдений, а теми, кто видит ребенка ежедневно на протяжении многих часов, кто наблюдает динамику его развития в течение длительного периода времени.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553997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11163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1.4 ДИНАМИКА ПСИХИЧЕСКОГО РАЗВИТИЯ В УСЛОВИЯХ НЕДОСТАТОЧНОСТИ ФУНКЦИЙ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207167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сниженной активности и реактивности ребенка, начиная с периодов новорожденное™ и младенчества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3214686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Чем больше времени проводит мать с ребенком, чем активнее она взаимодействует с ним, тем лучше для его развития.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4429132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Отсутствие постоянного взаимодействия со взрослыми являет-; ся основной причиной отставания в развитии детей-сирот в домах ребенка.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00042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 Общие и частные закономерности аномального развития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285860"/>
            <a:ext cx="76438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первичным нарушением при слепоте является выключение или резко выраженная недостаточность зрительного восприятия, при глухоте — грубые нарушения или полное выключение слухового восприятия, при умственной отсталости — нарушения аналитико-синтетической деятельности мозга (т.е. прежде всего недостатки мышления). </a:t>
            </a:r>
          </a:p>
          <a:p>
            <a:r>
              <a:rPr lang="ru-RU" sz="2400" dirty="0" smtClean="0"/>
              <a:t> Л. С. Выготский.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4214818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Первичное нарушение, если оно возникает в раннем детстве, приводит к своеобразным изменениям всего психического развития ребенка, что проявляется в формировании вторичных и последующего порядка нарушений в сфере психической деятельности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1548</Words>
  <PresentationFormat>Экран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Особенности психологии семьи, воспитывающей ребенка-инвалида.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психологии семьи, воспитывающей ребенка-инвалида.</dc:title>
  <dc:creator>User</dc:creator>
  <cp:lastModifiedBy>User</cp:lastModifiedBy>
  <cp:revision>28</cp:revision>
  <dcterms:created xsi:type="dcterms:W3CDTF">2015-12-04T11:07:31Z</dcterms:created>
  <dcterms:modified xsi:type="dcterms:W3CDTF">2015-12-08T16:12:09Z</dcterms:modified>
</cp:coreProperties>
</file>