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2D8F40-C970-4117-A161-F7E28818F0C6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81F0B1E-901B-4585-A6ED-C132CB702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Сила упругости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29330"/>
            <a:ext cx="6000760" cy="78581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Вблизи поверхности Земли на любое тело действует сила тяжести, однако большинство тел вокруг нас не падают с ускорением, а находятся в покое. Неподвижны книга, лежащая на столе, и стол, стоящий на полу, классная доска и электрическая лампа, подвешенная к потолку.</a:t>
            </a:r>
          </a:p>
          <a:p>
            <a:r>
              <a:rPr lang="ru-RU" dirty="0" smtClean="0"/>
              <a:t>Книга на столе неподвижна,— значит, кроме силы тяжести, на нее действуют другие силы и равнодействующая всех сил равна нулю. Какие же это силы и как они возникают?</a:t>
            </a:r>
          </a:p>
          <a:p>
            <a:r>
              <a:rPr lang="ru-RU" dirty="0" smtClean="0"/>
              <a:t>Выполним следующий опыт. Положим стальную линейку на лапки штативов таким образом, чтобы линейка была расположена горизонтально. Против середины стальной линейки установим демонстрационную линейку и заметим по ее шкале начальное положение середины стальной линейки.</a:t>
            </a:r>
          </a:p>
          <a:p>
            <a:r>
              <a:rPr lang="ru-RU" dirty="0" smtClean="0"/>
              <a:t>Затем подвесим к середине стальной линейки небольшую гирю. Мы увидим, что стальная линейка изогнется. Неподвижность гири показывает, что сила тяжести, действующая на нее со стороны Земли, уравновешена равной по модулю и противоположно направленной силой, возникающей при деформации линейки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047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63043"/>
            <a:ext cx="8001056" cy="4941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Сила, возникающая в результате деформации тела и направленная в сторону, противоположную перемещениям частиц тела при деформации, называется </a:t>
            </a:r>
            <a:r>
              <a:rPr lang="ru-RU" i="1" dirty="0" smtClean="0"/>
              <a:t>силой упругости.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Опыты по растяжению и сжатию твердых стержней показали, что при малых по сравнению с размерами тел деформациях мо дуль силы упругости прямо пропорционален модулю вектора перемещения свободного конца стержня. Направление вектора силы упругости противоположно направлению вектора перемещения при деформации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0047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22205"/>
            <a:ext cx="8286808" cy="55460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Поэтому для проекции силы упругости на ось </a:t>
            </a:r>
            <a:r>
              <a:rPr lang="ru-RU" i="1" dirty="0" smtClean="0"/>
              <a:t>ОХ,</a:t>
            </a:r>
            <a:r>
              <a:rPr lang="ru-RU" dirty="0" smtClean="0"/>
              <a:t> направленную по вектору перемещения, выполняется равенство</a:t>
            </a:r>
          </a:p>
          <a:p>
            <a:r>
              <a:rPr lang="ru-RU" dirty="0" smtClean="0"/>
              <a:t> </a:t>
            </a:r>
            <a:r>
              <a:rPr lang="en-US" dirty="0" smtClean="0"/>
              <a:t>F=-</a:t>
            </a:r>
            <a:r>
              <a:rPr lang="en-US" dirty="0" err="1" smtClean="0"/>
              <a:t>kx</a:t>
            </a:r>
            <a:r>
              <a:rPr lang="ru-RU" dirty="0" smtClean="0"/>
              <a:t>  </a:t>
            </a:r>
          </a:p>
          <a:p>
            <a:r>
              <a:rPr lang="ru-RU" dirty="0" smtClean="0"/>
              <a:t>Связь между проекцией силы упругости и удлинением тела была установлена экспериментально английским ученым Робертом Гуком (1635—1703) и поэтому называется </a:t>
            </a:r>
            <a:r>
              <a:rPr lang="ru-RU" i="1" dirty="0" smtClean="0"/>
              <a:t>законом Гука.</a:t>
            </a:r>
            <a:endParaRPr lang="ru-RU" dirty="0" smtClean="0"/>
          </a:p>
          <a:p>
            <a:r>
              <a:rPr lang="ru-RU" b="1" dirty="0" smtClean="0"/>
              <a:t>Сила упругости, возникающая при деформации тела, пропорциональна удлинению тела и направлена в сторону, противоположную направлению перемещений частиц тела при деформации.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Коэффициент пропорциональности </a:t>
            </a:r>
            <a:r>
              <a:rPr lang="ru-RU" i="1" dirty="0" err="1" smtClean="0"/>
              <a:t>k</a:t>
            </a:r>
            <a:r>
              <a:rPr lang="ru-RU" dirty="0" smtClean="0"/>
              <a:t> в законе Гука называется </a:t>
            </a:r>
            <a:r>
              <a:rPr lang="ru-RU" i="1" dirty="0" smtClean="0"/>
              <a:t>жесткостью тела.</a:t>
            </a:r>
            <a:r>
              <a:rPr lang="ru-RU" dirty="0" smtClean="0"/>
              <a:t> Жесткость тела зависит от формы и размеров тела и от материала, из которого оно изготовлено. Жесткость в СИ выражается в </a:t>
            </a:r>
            <a:r>
              <a:rPr lang="ru-RU" i="1" dirty="0" smtClean="0"/>
              <a:t>ньютонах на метр</a:t>
            </a:r>
            <a:r>
              <a:rPr lang="ru-RU" dirty="0" smtClean="0"/>
              <a:t> (Н/м).</a:t>
            </a:r>
          </a:p>
          <a:p>
            <a:r>
              <a:rPr lang="ru-RU" dirty="0" smtClean="0"/>
              <a:t>Выясним природу сил упругости. В состав атомов и молекул входят частицы, обладающие электрическими зарядами. Атомы в твердом теле расположены таким образом, что силы отталкивания одноименных электрических зарядов и притяжения разноименных зарядов уравновешивают друг друга. При изменениях взаимных положений атомов или молекул в твердом теле в результате его деформации электрические силы стремятся возвратить атомы в первоначальное положение. </a:t>
            </a:r>
            <a:r>
              <a:rPr lang="ru-RU" smtClean="0"/>
              <a:t>Так при деформации возникает сила упругости.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235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Сила упругости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упругости</dc:title>
  <dc:creator>eldor</dc:creator>
  <cp:lastModifiedBy>21</cp:lastModifiedBy>
  <cp:revision>3</cp:revision>
  <dcterms:created xsi:type="dcterms:W3CDTF">2016-02-07T07:31:25Z</dcterms:created>
  <dcterms:modified xsi:type="dcterms:W3CDTF">2016-02-09T02:56:11Z</dcterms:modified>
</cp:coreProperties>
</file>