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2" r:id="rId2"/>
    <p:sldId id="275" r:id="rId3"/>
    <p:sldId id="273" r:id="rId4"/>
    <p:sldId id="276" r:id="rId5"/>
    <p:sldId id="27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66" r:id="rId15"/>
    <p:sldId id="264" r:id="rId16"/>
    <p:sldId id="278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33"/>
    <a:srgbClr val="FFFF66"/>
    <a:srgbClr val="F8BA7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Сила тяжести. Сила упругости. Вес тела.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143240" y="2643182"/>
            <a:ext cx="54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СИЛА   УПРУГОСТИ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dirty="0" smtClean="0"/>
              <a:t>При </a:t>
            </a:r>
            <a:r>
              <a:rPr lang="ru-RU" b="1" dirty="0" smtClean="0">
                <a:solidFill>
                  <a:srgbClr val="002060"/>
                </a:solidFill>
              </a:rPr>
              <a:t>деформации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тела возникает сила, которая стремится восстановить прежние размеры и форму тела. Эта сила возникает вследствие </a:t>
            </a:r>
            <a:r>
              <a:rPr lang="ru-RU" b="1" dirty="0" smtClean="0">
                <a:solidFill>
                  <a:srgbClr val="002060"/>
                </a:solidFill>
              </a:rPr>
              <a:t>электромагнитного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взаимодействия между атомами и молекулами вещества. Ее называют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силой упругости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СИЛА   УПРУГОСТИ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Простейшим видом деформации является </a:t>
            </a:r>
            <a:r>
              <a:rPr lang="ru-RU" b="1" i="1" dirty="0" smtClean="0"/>
              <a:t>деформация растяжения или сжатия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4" descr="http://www.college.ru/physics/courses/op25part1/content/chapter1/section/paragraph12/images/1-12-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857496"/>
            <a:ext cx="442915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   ВОЗНИКАЕТ   СИЛА   УПРУГОСТИ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C:\Documents and Settings\1\Мои документы\динамика 10\Зависимость молекулярных сил от расстояния между молекулами.gif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41916" y="1600200"/>
            <a:ext cx="6498167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ЗАКОН   ГУКА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– сила упругости пропорциональна деформации тела и направлена в сторону, противоположную направлению перемещения частиц тела при деформации: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 = - kx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cs typeface="Times New Roman" pitchFamily="18" charset="0"/>
              </a:rPr>
              <a:t>коэффициент жесткости (Н/м), зависит от материала пружины и геометрических размеров</a:t>
            </a:r>
            <a:endParaRPr lang="ru-RU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cs typeface="Times New Roman" pitchFamily="18" charset="0"/>
              </a:rPr>
              <a:t>удлинение тела (м)      </a:t>
            </a:r>
            <a:r>
              <a:rPr lang="ru-RU" b="1" dirty="0" err="1" smtClean="0">
                <a:solidFill>
                  <a:srgbClr val="002060"/>
                </a:solidFill>
                <a:cs typeface="Times New Roman" pitchFamily="18" charset="0"/>
              </a:rPr>
              <a:t>х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 =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ℓ</a:t>
            </a:r>
            <a:r>
              <a:rPr lang="ru-RU" sz="16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2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 - ℓ</a:t>
            </a:r>
            <a:r>
              <a:rPr lang="ru-RU" sz="16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1</a:t>
            </a:r>
            <a:endParaRPr lang="ru-RU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ОСОБЕННОСТИ    СИЛ   УПРУГОСТИ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/>
              <a:t>1</a:t>
            </a:r>
            <a:r>
              <a:rPr lang="ru-RU" sz="3200" i="1" dirty="0" smtClean="0"/>
              <a:t>) Возникают  одновременно  у  двух</a:t>
            </a:r>
          </a:p>
          <a:p>
            <a:pPr>
              <a:buNone/>
            </a:pPr>
            <a:r>
              <a:rPr lang="ru-RU" sz="3200" i="1" dirty="0" smtClean="0"/>
              <a:t>         тел</a:t>
            </a:r>
          </a:p>
          <a:p>
            <a:r>
              <a:rPr lang="ru-RU" sz="3200" i="1" dirty="0" smtClean="0"/>
              <a:t>2) направлены   перпендикулярно</a:t>
            </a:r>
          </a:p>
          <a:p>
            <a:pPr>
              <a:buNone/>
            </a:pPr>
            <a:r>
              <a:rPr lang="ru-RU" sz="3200" i="1" dirty="0" smtClean="0"/>
              <a:t>         поверхности</a:t>
            </a:r>
          </a:p>
          <a:p>
            <a:r>
              <a:rPr lang="ru-RU" sz="3200" i="1" dirty="0" smtClean="0"/>
              <a:t>3) противоположны   смещению 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smtClean="0">
                <a:solidFill>
                  <a:srgbClr val="FF0000"/>
                </a:solidFill>
              </a:rPr>
              <a:t>СРАВНЕНИЕ  СИЛ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142984"/>
          <a:ext cx="8786876" cy="5482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107422"/>
                <a:gridCol w="2196719"/>
                <a:gridCol w="2196719"/>
              </a:tblGrid>
              <a:tr h="6535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Black" pitchFamily="34" charset="0"/>
                        </a:rPr>
                        <a:t>Сила тяжести</a:t>
                      </a:r>
                      <a:endParaRPr lang="ru-RU" sz="2400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Black" pitchFamily="34" charset="0"/>
                        </a:rPr>
                        <a:t>Сила упругости</a:t>
                      </a:r>
                      <a:endParaRPr lang="ru-RU" sz="2400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Black" pitchFamily="34" charset="0"/>
                        </a:rPr>
                        <a:t>Вес тела</a:t>
                      </a:r>
                      <a:endParaRPr lang="ru-RU" sz="2400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6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Природа сил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Гравитацион-ная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Электоро-магнитная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Электоро-магнитная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6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Направление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К центру Земли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Против деформации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Различно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6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Точка приложения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Центр масс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тела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Точки контакта с внешней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силой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Опора или подвес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445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Зависит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массы тела и высоты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над поверхностью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механических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свойств тела и </a:t>
                      </a:r>
                    </a:p>
                    <a:p>
                      <a:pPr algn="ctr"/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деформации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 массы тела, ускорения, внешней среды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68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F = mg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F = kx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P = m(g±a)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Задания!</a:t>
            </a:r>
            <a:endParaRPr lang="ru-RU" sz="6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1. Масса листика, сорвавшегося с березы, - 0,1 г, а масса кота Яшки, размечтавшегося о птичках и сорвавшегося с той же самой березы, 10 кг. Во сколько раз сила тяжести, действующая на планирующий листик, меньше силы тяжести, действующей на планирующего кота?</a:t>
            </a:r>
          </a:p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Ответ:</a:t>
            </a:r>
            <a:r>
              <a:rPr lang="ru-RU" sz="1600" dirty="0" smtClean="0"/>
              <a:t> в 10000 раз. Во столько же раз, во сколько масса листика меньше массы кота. Птички считают, что это справедливо.</a:t>
            </a:r>
            <a:br>
              <a:rPr lang="ru-RU" sz="1600" dirty="0" smtClean="0"/>
            </a:b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2. Как, не понимая ни бельмеса в физике, все-таки научиться вычислять действующую на тебя силу тяжести?</a:t>
            </a:r>
          </a:p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Ответ:</a:t>
            </a:r>
            <a:r>
              <a:rPr lang="ru-RU" sz="1600" dirty="0" smtClean="0"/>
              <a:t> не снимая ботинок и не вынимая из карманов гайки и гвозди, встань на весы. </a:t>
            </a:r>
            <a:r>
              <a:rPr lang="ru-RU" sz="1600" dirty="0" err="1" smtClean="0"/>
              <a:t>Помотри</a:t>
            </a:r>
            <a:r>
              <a:rPr lang="ru-RU" sz="1600" dirty="0" smtClean="0"/>
              <a:t>, сколько килограммов весы показывают - это твоя масса. Не вес, а масса. Запомни, не ВЕС, а МАССА! Запомнил? Теперь быстро умножай свою массу</a:t>
            </a:r>
            <a:br>
              <a:rPr lang="ru-RU" sz="1600" dirty="0" smtClean="0"/>
            </a:br>
            <a:r>
              <a:rPr lang="ru-RU" sz="1600" dirty="0" smtClean="0"/>
              <a:t>на девять и восемь десятых. Только не спрашивай, зачем. Так надо! Умножил? Теперь припиши к тому что получилось буковку "</a:t>
            </a:r>
            <a:r>
              <a:rPr lang="ru-RU" sz="1600" dirty="0" err="1" smtClean="0"/>
              <a:t>н</a:t>
            </a:r>
            <a:r>
              <a:rPr lang="ru-RU" sz="1600" dirty="0" smtClean="0"/>
              <a:t>" и можешь хвастаться, что на тебя действует сила тяжести в столько-то ньютонов.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3. Массы голубого большого воздушного шарика и мелкого ржавого железного гвоздика, который мечтает этот шарик когда-нибудь проткнуть, одинаковы. Как отличаются силы тяжести, действующие на шарик и гвоздик?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Ответ:</a:t>
            </a:r>
            <a:r>
              <a:rPr lang="ru-RU" dirty="0" smtClean="0"/>
              <a:t> никак не отличаются. Один голубой и воздушный, другой мелкий и ржавый. Ну и что? Массы у них одинаковы? Одинаковы! Значит одинаковы и действующие на обоих силы тяжести.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4. Перестала ли действовать сила тяжести на Вовочку, который уже долетел с крыши сарая до поверхности планеты Земля?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Ответ:</a:t>
            </a:r>
            <a:r>
              <a:rPr lang="ru-RU" dirty="0" smtClean="0"/>
              <a:t> нет, не перестала. Хотя Вовочка и кричит, что лежачих не бьют.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50"/>
                </a:solidFill>
              </a:rPr>
              <a:t>Спасибо за внимание!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Рисунок20"/>
          <p:cNvPicPr>
            <a:picLocks noGrp="1" noChangeAspect="1" noChangeArrowheads="1" noCrop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12776"/>
            <a:ext cx="360040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ПРОЯВЛЕНИЯ ЗАКОНА ВСЕМИРНОГО ТЯГОТЕНИЯ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Одним из проявлений силы всемирного тяготения является </a:t>
            </a:r>
            <a:r>
              <a:rPr lang="ru-RU" b="1" i="1" dirty="0" smtClean="0"/>
              <a:t>сила тяжести</a:t>
            </a:r>
            <a:r>
              <a:rPr lang="ru-RU" dirty="0" smtClean="0"/>
              <a:t>. Так принято называть силу притяжения тел к Земле вблизи ее поверхности. Так как масса планеты велика, то и сила притяжения к ней существенно превышает силу взаимного гравитационного притяжения любых двух тел.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89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СИЛА   ТЯЖЕСТИ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Сила тяжести</a:t>
            </a:r>
            <a:r>
              <a:rPr lang="ru-RU" i="1" dirty="0" smtClean="0"/>
              <a:t>– сила, с которой Земля притягивает к себе различные тела</a:t>
            </a:r>
          </a:p>
          <a:p>
            <a:pPr algn="ctr">
              <a:buNone/>
            </a:pP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 = mg</a:t>
            </a:r>
          </a:p>
          <a:p>
            <a:pPr>
              <a:buNone/>
            </a:pPr>
            <a:r>
              <a:rPr lang="ru-RU" i="1" dirty="0" smtClean="0"/>
              <a:t>    Приложена к центру тела, направлена к центру Земли, убывает при  удалении от  Земли. </a:t>
            </a:r>
          </a:p>
          <a:p>
            <a:pPr>
              <a:buNone/>
            </a:pPr>
            <a:r>
              <a:rPr lang="ru-RU" i="1" dirty="0"/>
              <a:t> </a:t>
            </a:r>
            <a:r>
              <a:rPr lang="ru-RU" i="1" dirty="0" smtClean="0"/>
              <a:t>   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 = 9,8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м/с</a:t>
            </a:r>
            <a:r>
              <a:rPr lang="ru-RU" b="1" i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²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://www.college.ru/physics/courses/op25part1/content/chapter1/section/paragraph10/images/1-10-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357694"/>
            <a:ext cx="4395786" cy="2175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ДВИЖЕНИЕ  ПОД ДЕЙСТВИЕМ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силы тяжести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Движение тела под действием силы тяжести называется </a:t>
            </a:r>
            <a:r>
              <a:rPr lang="ru-RU" b="1" i="1" dirty="0" smtClean="0">
                <a:solidFill>
                  <a:srgbClr val="7030A0"/>
                </a:solidFill>
              </a:rPr>
              <a:t>свободным падением</a:t>
            </a:r>
            <a:r>
              <a:rPr lang="ru-RU" i="1" dirty="0" smtClean="0"/>
              <a:t>.</a:t>
            </a:r>
          </a:p>
          <a:p>
            <a:r>
              <a:rPr lang="ru-RU" i="1" dirty="0" smtClean="0"/>
              <a:t>Так как гравитационная сила пропорциональна массе, то все тела вблизи Земли падают </a:t>
            </a:r>
            <a:r>
              <a:rPr lang="ru-RU" b="1" i="1" dirty="0" smtClean="0">
                <a:solidFill>
                  <a:srgbClr val="7030A0"/>
                </a:solidFill>
              </a:rPr>
              <a:t>с одинаковым ускорением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509838" y="5214938"/>
          <a:ext cx="2676525" cy="965200"/>
        </p:xfrm>
        <a:graphic>
          <a:graphicData uri="http://schemas.openxmlformats.org/presentationml/2006/ole">
            <p:oleObj spid="_x0000_s1028" name="Equation" r:id="rId3" imgW="1091726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ВИДЫ  ДВИЖЕНИЯ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прямолинейное       </a:t>
            </a:r>
          </a:p>
          <a:p>
            <a:pPr>
              <a:buNone/>
            </a:pPr>
            <a:r>
              <a:rPr lang="ru-RU" dirty="0" smtClean="0"/>
              <a:t>б) криволинейное ( по параболе)</a:t>
            </a:r>
          </a:p>
          <a:p>
            <a:pPr>
              <a:buNone/>
            </a:pPr>
            <a:r>
              <a:rPr lang="ru-RU" dirty="0" smtClean="0"/>
              <a:t>в) по окружности (эллипсу)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От чего зависит вид траектории?</a:t>
            </a:r>
            <a:endParaRPr lang="ru-RU" sz="3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5" name="Рисунок 4" descr="http://class-fizika.narod.ru/9_class/13/6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571876"/>
            <a:ext cx="12763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3500438"/>
            <a:ext cx="3919314" cy="21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3143248"/>
            <a:ext cx="2152649" cy="249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ВЕС   ТЕЛА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Вес тела </a:t>
            </a:r>
            <a:r>
              <a:rPr lang="ru-RU" i="1" dirty="0" smtClean="0"/>
              <a:t>– сила, с которой тело давит на опору или растягивает </a:t>
            </a:r>
          </a:p>
          <a:p>
            <a:pPr>
              <a:buNone/>
            </a:pPr>
            <a:r>
              <a:rPr lang="ru-RU" i="1" dirty="0" smtClean="0"/>
              <a:t>нить подвеса.</a:t>
            </a:r>
          </a:p>
          <a:p>
            <a:pPr>
              <a:buNone/>
            </a:pPr>
            <a:r>
              <a:rPr lang="ru-RU" i="1" dirty="0" smtClean="0"/>
              <a:t> Вес тела </a:t>
            </a:r>
          </a:p>
          <a:p>
            <a:pPr>
              <a:buNone/>
            </a:pPr>
            <a:r>
              <a:rPr lang="ru-RU" i="1" dirty="0" smtClean="0"/>
              <a:t>приложен</a:t>
            </a:r>
          </a:p>
          <a:p>
            <a:pPr>
              <a:buNone/>
            </a:pPr>
            <a:r>
              <a:rPr lang="ru-RU" i="1" dirty="0" smtClean="0"/>
              <a:t> к опоре</a:t>
            </a:r>
          </a:p>
          <a:p>
            <a:pPr>
              <a:buNone/>
            </a:pPr>
            <a:r>
              <a:rPr lang="ru-RU" i="1" dirty="0" smtClean="0"/>
              <a:t> (подвесу).  </a:t>
            </a:r>
            <a:endParaRPr lang="en-US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/>
              <a:t> </a:t>
            </a:r>
            <a:endParaRPr lang="ru-RU" i="1" dirty="0"/>
          </a:p>
        </p:txBody>
      </p:sp>
      <p:pic>
        <p:nvPicPr>
          <p:cNvPr id="4" name="Рисунок 3" descr="C:\Documents and Settings\Дом\Мои документы\Классы\X класс\Тем. разделы\динамика\Рисунки\1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143116"/>
            <a:ext cx="4966029" cy="3992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929190" y="4357694"/>
            <a:ext cx="142876" cy="428628"/>
          </a:xfrm>
          <a:prstGeom prst="rect">
            <a:avLst/>
          </a:prstGeom>
          <a:solidFill>
            <a:srgbClr val="F8BA77">
              <a:alpha val="85882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ВЕС   ТЕЛА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      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 = - N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</a:p>
          <a:p>
            <a:endParaRPr lang="ru-RU" dirty="0" smtClean="0"/>
          </a:p>
          <a:p>
            <a:r>
              <a:rPr lang="en-US" b="1" i="1" dirty="0" smtClean="0">
                <a:solidFill>
                  <a:srgbClr val="002060"/>
                </a:solidFill>
              </a:rPr>
              <a:t>N</a:t>
            </a:r>
            <a:r>
              <a:rPr lang="ru-RU" i="1" dirty="0" smtClean="0"/>
              <a:t> –  сила реакции опоры или сила нормального давления (направлена перпендикулярно поверхности)</a:t>
            </a:r>
          </a:p>
          <a:p>
            <a:endParaRPr lang="ru-RU" dirty="0"/>
          </a:p>
        </p:txBody>
      </p:sp>
      <p:pic>
        <p:nvPicPr>
          <p:cNvPr id="6" name="Рисунок 5" descr="http://www.college.ru/physics/courses/op25part1/content/chapter1/section/paragraph11/images/1-11-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4572032" cy="2402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ВЕС   ТЕЛА,  ДВИЖУЩЕГОСЯ   С   УСКОРЕНИЕМ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 движении тела вдоль вертикальной линии с ускорением вес тела может изменяться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  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 = 0              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↑</a:t>
            </a:r>
            <a:r>
              <a:rPr lang="ru-RU" dirty="0" smtClean="0">
                <a:solidFill>
                  <a:srgbClr val="00B050"/>
                </a:solidFill>
                <a:latin typeface="Times New Roman"/>
                <a:cs typeface="Times New Roman"/>
              </a:rPr>
              <a:t> (вверх)             </a:t>
            </a:r>
            <a:r>
              <a:rPr lang="ru-RU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а↓</a:t>
            </a:r>
            <a:r>
              <a:rPr lang="ru-RU" dirty="0" smtClean="0">
                <a:solidFill>
                  <a:srgbClr val="00B050"/>
                </a:solidFill>
                <a:latin typeface="Times New Roman"/>
                <a:cs typeface="Times New Roman"/>
              </a:rPr>
              <a:t> (вниз</a:t>
            </a:r>
            <a:r>
              <a:rPr lang="en-US" dirty="0" smtClean="0">
                <a:solidFill>
                  <a:srgbClr val="00B050"/>
                </a:solidFill>
                <a:latin typeface="Times New Roman"/>
                <a:cs typeface="Times New Roman"/>
              </a:rPr>
              <a:t>)</a:t>
            </a:r>
            <a:endParaRPr lang="ru-RU" dirty="0" smtClean="0">
              <a:solidFill>
                <a:srgbClr val="00B05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ru-RU" dirty="0" smtClean="0">
                <a:latin typeface="Times New Roman"/>
                <a:cs typeface="Times New Roman"/>
              </a:rPr>
              <a:t>   </a:t>
            </a:r>
            <a:r>
              <a:rPr lang="en-US" dirty="0" smtClean="0">
                <a:solidFill>
                  <a:srgbClr val="002060"/>
                </a:solidFill>
                <a:latin typeface="Times New Roman"/>
                <a:cs typeface="Times New Roman"/>
              </a:rPr>
              <a:t>P = mg          P = m(g + a)          P = m(g – a)</a:t>
            </a: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Невесомость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cs typeface="Times New Roman"/>
              </a:rPr>
              <a:t>– состояние тела, при котором вес равен нулю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ВЕС   ТЕЛА,  ДВИЖУЩЕГОСЯ   С   УСКОРЕНИЕМ 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C:\Documents and Settings\Дом\Мои документы\Классы\X класс\Тем. разделы\динамика\Рисунки\15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1" y="1600200"/>
            <a:ext cx="6232018" cy="475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610</Words>
  <Application>Microsoft Office PowerPoint</Application>
  <PresentationFormat>Экран (4:3)</PresentationFormat>
  <Paragraphs>101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Эркер</vt:lpstr>
      <vt:lpstr>Equation</vt:lpstr>
      <vt:lpstr>Сила тяжести. Сила упругости. Вес тела.</vt:lpstr>
      <vt:lpstr>ПРОЯВЛЕНИЯ ЗАКОНА ВСЕМИРНОГО ТЯГОТЕНИЯ</vt:lpstr>
      <vt:lpstr>СИЛА   ТЯЖЕСТИ</vt:lpstr>
      <vt:lpstr>ДВИЖЕНИЕ  ПОД ДЕЙСТВИЕМ  силы тяжести</vt:lpstr>
      <vt:lpstr>ВИДЫ  ДВИЖЕНИЯ</vt:lpstr>
      <vt:lpstr>ВЕС   ТЕЛА</vt:lpstr>
      <vt:lpstr>ВЕС   ТЕЛА </vt:lpstr>
      <vt:lpstr>ВЕС   ТЕЛА,  ДВИЖУЩЕГОСЯ   С   УСКОРЕНИЕМ </vt:lpstr>
      <vt:lpstr>ВЕС   ТЕЛА,  ДВИЖУЩЕГОСЯ   С   УСКОРЕНИЕМ </vt:lpstr>
      <vt:lpstr>СИЛА   УПРУГОСТИ</vt:lpstr>
      <vt:lpstr>СИЛА   УПРУГОСТИ</vt:lpstr>
      <vt:lpstr>КАК   ВОЗНИКАЕТ   СИЛА   УПРУГОСТИ</vt:lpstr>
      <vt:lpstr>ЗАКОН   ГУКА</vt:lpstr>
      <vt:lpstr>ОСОБЕННОСТИ    СИЛ   УПРУГОСТИ</vt:lpstr>
      <vt:lpstr>СРАВНЕНИЕ  СИЛ</vt:lpstr>
      <vt:lpstr>Задания!</vt:lpstr>
      <vt:lpstr>Слайд 17</vt:lpstr>
      <vt:lpstr>Слайд 18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 тяжести</dc:title>
  <dc:creator>ученик</dc:creator>
  <cp:lastModifiedBy>Хозяйка</cp:lastModifiedBy>
  <cp:revision>31</cp:revision>
  <dcterms:modified xsi:type="dcterms:W3CDTF">2016-02-07T16:18:14Z</dcterms:modified>
</cp:coreProperties>
</file>