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slide" Target="../slides/slide5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slide" Target="../slides/slide5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8A716-C49C-4980-A747-06E0A57029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3AD4902-FE94-4CCA-B1E1-842D81AACA60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Когда тело движется</a:t>
          </a:r>
          <a:endParaRPr lang="ru-RU" dirty="0"/>
        </a:p>
      </dgm:t>
    </dgm:pt>
    <dgm:pt modelId="{D44DFE47-73B3-4B81-AE6D-7776F69D235E}" type="parTrans" cxnId="{B3C2A858-8C93-4470-AEB6-206FBD808424}">
      <dgm:prSet/>
      <dgm:spPr/>
      <dgm:t>
        <a:bodyPr/>
        <a:lstStyle/>
        <a:p>
          <a:endParaRPr lang="ru-RU"/>
        </a:p>
      </dgm:t>
    </dgm:pt>
    <dgm:pt modelId="{A7980832-0A18-4140-8234-BDE2D6F7D324}" type="sibTrans" cxnId="{B3C2A858-8C93-4470-AEB6-206FBD808424}">
      <dgm:prSet/>
      <dgm:spPr/>
      <dgm:t>
        <a:bodyPr/>
        <a:lstStyle/>
        <a:p>
          <a:endParaRPr lang="ru-RU"/>
        </a:p>
      </dgm:t>
    </dgm:pt>
    <dgm:pt modelId="{D774EFEF-FB2B-4274-97F8-AE7A652C7FAD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Когда оно останавливается</a:t>
          </a:r>
          <a:endParaRPr lang="ru-RU" dirty="0"/>
        </a:p>
      </dgm:t>
    </dgm:pt>
    <dgm:pt modelId="{CFCD630A-9433-427F-8C9A-A0E0C68FCEF5}" type="parTrans" cxnId="{D5CD60BA-C5B2-4DC9-8AD8-FE1CA3B34EA4}">
      <dgm:prSet/>
      <dgm:spPr/>
      <dgm:t>
        <a:bodyPr/>
        <a:lstStyle/>
        <a:p>
          <a:endParaRPr lang="ru-RU"/>
        </a:p>
      </dgm:t>
    </dgm:pt>
    <dgm:pt modelId="{094CC5D4-4C43-40F2-A70F-224C63816ABE}" type="sibTrans" cxnId="{D5CD60BA-C5B2-4DC9-8AD8-FE1CA3B34EA4}">
      <dgm:prSet/>
      <dgm:spPr/>
      <dgm:t>
        <a:bodyPr/>
        <a:lstStyle/>
        <a:p>
          <a:endParaRPr lang="ru-RU"/>
        </a:p>
      </dgm:t>
    </dgm:pt>
    <dgm:pt modelId="{4346CC4C-8E11-4D5E-996C-6D96B50D6ABD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 action="ppaction://hlinksldjump"/>
            </a:rPr>
            <a:t>Когда тело деформируется</a:t>
          </a:r>
          <a:endParaRPr lang="ru-RU" dirty="0"/>
        </a:p>
      </dgm:t>
    </dgm:pt>
    <dgm:pt modelId="{9E77BD3B-3CDA-4933-A533-03E2B9C3B828}" type="parTrans" cxnId="{0C050679-9DAB-42E2-B0CE-8BCB283033C6}">
      <dgm:prSet/>
      <dgm:spPr/>
      <dgm:t>
        <a:bodyPr/>
        <a:lstStyle/>
        <a:p>
          <a:endParaRPr lang="ru-RU"/>
        </a:p>
      </dgm:t>
    </dgm:pt>
    <dgm:pt modelId="{2F7C617E-7491-4A08-8749-11C4F72D9520}" type="sibTrans" cxnId="{0C050679-9DAB-42E2-B0CE-8BCB283033C6}">
      <dgm:prSet/>
      <dgm:spPr/>
      <dgm:t>
        <a:bodyPr/>
        <a:lstStyle/>
        <a:p>
          <a:endParaRPr lang="ru-RU"/>
        </a:p>
      </dgm:t>
    </dgm:pt>
    <dgm:pt modelId="{2E103A76-9125-44AA-ABE6-C372E5588A41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Среди ответов нет верного</a:t>
          </a:r>
          <a:endParaRPr lang="ru-RU" dirty="0"/>
        </a:p>
      </dgm:t>
    </dgm:pt>
    <dgm:pt modelId="{D2A2BFC9-1520-4E95-985B-96E6D0772EEB}" type="parTrans" cxnId="{2BCAF373-7ACD-49B6-B4B9-774E42755F89}">
      <dgm:prSet/>
      <dgm:spPr/>
      <dgm:t>
        <a:bodyPr/>
        <a:lstStyle/>
        <a:p>
          <a:endParaRPr lang="ru-RU"/>
        </a:p>
      </dgm:t>
    </dgm:pt>
    <dgm:pt modelId="{2E7A9059-3962-4C25-AEAE-DB2C61BA97D6}" type="sibTrans" cxnId="{2BCAF373-7ACD-49B6-B4B9-774E42755F89}">
      <dgm:prSet/>
      <dgm:spPr/>
      <dgm:t>
        <a:bodyPr/>
        <a:lstStyle/>
        <a:p>
          <a:endParaRPr lang="ru-RU"/>
        </a:p>
      </dgm:t>
    </dgm:pt>
    <dgm:pt modelId="{DACDC694-F26C-46D3-BEFA-415C672FD017}" type="pres">
      <dgm:prSet presAssocID="{D598A716-C49C-4980-A747-06E0A5702941}" presName="Name0" presStyleCnt="0">
        <dgm:presLayoutVars>
          <dgm:dir/>
          <dgm:animLvl val="lvl"/>
          <dgm:resizeHandles val="exact"/>
        </dgm:presLayoutVars>
      </dgm:prSet>
      <dgm:spPr/>
    </dgm:pt>
    <dgm:pt modelId="{6E595D6E-7648-49E0-9F90-30001E2CFA3C}" type="pres">
      <dgm:prSet presAssocID="{83AD4902-FE94-4CCA-B1E1-842D81AACA60}" presName="linNode" presStyleCnt="0"/>
      <dgm:spPr/>
    </dgm:pt>
    <dgm:pt modelId="{49B19647-33FB-4ADD-BB1C-40A9AFCB3960}" type="pres">
      <dgm:prSet presAssocID="{83AD4902-FE94-4CCA-B1E1-842D81AACA60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1978623-F5B7-41F7-B51E-481233E57688}" type="pres">
      <dgm:prSet presAssocID="{A7980832-0A18-4140-8234-BDE2D6F7D324}" presName="sp" presStyleCnt="0"/>
      <dgm:spPr/>
    </dgm:pt>
    <dgm:pt modelId="{D27E4503-46E4-4593-A865-CC35D12D84E2}" type="pres">
      <dgm:prSet presAssocID="{D774EFEF-FB2B-4274-97F8-AE7A652C7FAD}" presName="linNode" presStyleCnt="0"/>
      <dgm:spPr/>
    </dgm:pt>
    <dgm:pt modelId="{709D2895-E7E7-4638-B446-987A2208F506}" type="pres">
      <dgm:prSet presAssocID="{D774EFEF-FB2B-4274-97F8-AE7A652C7FA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BC6A9D1F-3E8B-4C98-8EDC-18823F494C47}" type="pres">
      <dgm:prSet presAssocID="{094CC5D4-4C43-40F2-A70F-224C63816ABE}" presName="sp" presStyleCnt="0"/>
      <dgm:spPr/>
    </dgm:pt>
    <dgm:pt modelId="{486D3126-D8E0-491C-B385-78CC27948C97}" type="pres">
      <dgm:prSet presAssocID="{4346CC4C-8E11-4D5E-996C-6D96B50D6ABD}" presName="linNode" presStyleCnt="0"/>
      <dgm:spPr/>
    </dgm:pt>
    <dgm:pt modelId="{3C35D8A5-9E42-4059-9A8C-71B69F64DD7E}" type="pres">
      <dgm:prSet presAssocID="{4346CC4C-8E11-4D5E-996C-6D96B50D6AB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FD4FC8A4-5BDB-4505-B9F5-29A748266C56}" type="pres">
      <dgm:prSet presAssocID="{2F7C617E-7491-4A08-8749-11C4F72D9520}" presName="sp" presStyleCnt="0"/>
      <dgm:spPr/>
    </dgm:pt>
    <dgm:pt modelId="{D86D539E-0BD2-4EC0-8B18-F4EAD5B6D633}" type="pres">
      <dgm:prSet presAssocID="{2E103A76-9125-44AA-ABE6-C372E5588A41}" presName="linNode" presStyleCnt="0"/>
      <dgm:spPr/>
    </dgm:pt>
    <dgm:pt modelId="{968ED131-C4C7-4821-B7C1-938A86D3275D}" type="pres">
      <dgm:prSet presAssocID="{2E103A76-9125-44AA-ABE6-C372E5588A4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0C050679-9DAB-42E2-B0CE-8BCB283033C6}" srcId="{D598A716-C49C-4980-A747-06E0A5702941}" destId="{4346CC4C-8E11-4D5E-996C-6D96B50D6ABD}" srcOrd="2" destOrd="0" parTransId="{9E77BD3B-3CDA-4933-A533-03E2B9C3B828}" sibTransId="{2F7C617E-7491-4A08-8749-11C4F72D9520}"/>
    <dgm:cxn modelId="{2BCAF373-7ACD-49B6-B4B9-774E42755F89}" srcId="{D598A716-C49C-4980-A747-06E0A5702941}" destId="{2E103A76-9125-44AA-ABE6-C372E5588A41}" srcOrd="3" destOrd="0" parTransId="{D2A2BFC9-1520-4E95-985B-96E6D0772EEB}" sibTransId="{2E7A9059-3962-4C25-AEAE-DB2C61BA97D6}"/>
    <dgm:cxn modelId="{EAB6F142-ACF7-45DB-8027-9994119770D8}" type="presOf" srcId="{D774EFEF-FB2B-4274-97F8-AE7A652C7FAD}" destId="{709D2895-E7E7-4638-B446-987A2208F506}" srcOrd="0" destOrd="0" presId="urn:microsoft.com/office/officeart/2005/8/layout/vList5"/>
    <dgm:cxn modelId="{0BD5D68B-B26B-4F26-BA23-1CD686B27C0C}" type="presOf" srcId="{83AD4902-FE94-4CCA-B1E1-842D81AACA60}" destId="{49B19647-33FB-4ADD-BB1C-40A9AFCB3960}" srcOrd="0" destOrd="0" presId="urn:microsoft.com/office/officeart/2005/8/layout/vList5"/>
    <dgm:cxn modelId="{552761C5-63A6-45D5-A5B3-05686D592773}" type="presOf" srcId="{4346CC4C-8E11-4D5E-996C-6D96B50D6ABD}" destId="{3C35D8A5-9E42-4059-9A8C-71B69F64DD7E}" srcOrd="0" destOrd="0" presId="urn:microsoft.com/office/officeart/2005/8/layout/vList5"/>
    <dgm:cxn modelId="{CE4DA087-6483-470B-911D-2281AD414DAA}" type="presOf" srcId="{D598A716-C49C-4980-A747-06E0A5702941}" destId="{DACDC694-F26C-46D3-BEFA-415C672FD017}" srcOrd="0" destOrd="0" presId="urn:microsoft.com/office/officeart/2005/8/layout/vList5"/>
    <dgm:cxn modelId="{B3C2A858-8C93-4470-AEB6-206FBD808424}" srcId="{D598A716-C49C-4980-A747-06E0A5702941}" destId="{83AD4902-FE94-4CCA-B1E1-842D81AACA60}" srcOrd="0" destOrd="0" parTransId="{D44DFE47-73B3-4B81-AE6D-7776F69D235E}" sibTransId="{A7980832-0A18-4140-8234-BDE2D6F7D324}"/>
    <dgm:cxn modelId="{3E8B01DB-339B-480F-B14E-9DA0705A2078}" type="presOf" srcId="{2E103A76-9125-44AA-ABE6-C372E5588A41}" destId="{968ED131-C4C7-4821-B7C1-938A86D3275D}" srcOrd="0" destOrd="0" presId="urn:microsoft.com/office/officeart/2005/8/layout/vList5"/>
    <dgm:cxn modelId="{D5CD60BA-C5B2-4DC9-8AD8-FE1CA3B34EA4}" srcId="{D598A716-C49C-4980-A747-06E0A5702941}" destId="{D774EFEF-FB2B-4274-97F8-AE7A652C7FAD}" srcOrd="1" destOrd="0" parTransId="{CFCD630A-9433-427F-8C9A-A0E0C68FCEF5}" sibTransId="{094CC5D4-4C43-40F2-A70F-224C63816ABE}"/>
    <dgm:cxn modelId="{62364D79-8F22-4FA5-A0FF-0FB95AFAC9F9}" type="presParOf" srcId="{DACDC694-F26C-46D3-BEFA-415C672FD017}" destId="{6E595D6E-7648-49E0-9F90-30001E2CFA3C}" srcOrd="0" destOrd="0" presId="urn:microsoft.com/office/officeart/2005/8/layout/vList5"/>
    <dgm:cxn modelId="{B1E34C79-36B5-4F08-9324-F03E4483C62C}" type="presParOf" srcId="{6E595D6E-7648-49E0-9F90-30001E2CFA3C}" destId="{49B19647-33FB-4ADD-BB1C-40A9AFCB3960}" srcOrd="0" destOrd="0" presId="urn:microsoft.com/office/officeart/2005/8/layout/vList5"/>
    <dgm:cxn modelId="{11084B8B-3240-4F89-95BB-F95B03202F8E}" type="presParOf" srcId="{DACDC694-F26C-46D3-BEFA-415C672FD017}" destId="{91978623-F5B7-41F7-B51E-481233E57688}" srcOrd="1" destOrd="0" presId="urn:microsoft.com/office/officeart/2005/8/layout/vList5"/>
    <dgm:cxn modelId="{58328AF2-99D7-434C-A56C-918B9421D4AA}" type="presParOf" srcId="{DACDC694-F26C-46D3-BEFA-415C672FD017}" destId="{D27E4503-46E4-4593-A865-CC35D12D84E2}" srcOrd="2" destOrd="0" presId="urn:microsoft.com/office/officeart/2005/8/layout/vList5"/>
    <dgm:cxn modelId="{482C0138-2D3B-445F-8775-4170F2CC3D2A}" type="presParOf" srcId="{D27E4503-46E4-4593-A865-CC35D12D84E2}" destId="{709D2895-E7E7-4638-B446-987A2208F506}" srcOrd="0" destOrd="0" presId="urn:microsoft.com/office/officeart/2005/8/layout/vList5"/>
    <dgm:cxn modelId="{891DCB8D-1AD8-44CC-B49F-7A1F607C5096}" type="presParOf" srcId="{DACDC694-F26C-46D3-BEFA-415C672FD017}" destId="{BC6A9D1F-3E8B-4C98-8EDC-18823F494C47}" srcOrd="3" destOrd="0" presId="urn:microsoft.com/office/officeart/2005/8/layout/vList5"/>
    <dgm:cxn modelId="{401711C9-4E84-4877-8236-CE4FB9ED41F5}" type="presParOf" srcId="{DACDC694-F26C-46D3-BEFA-415C672FD017}" destId="{486D3126-D8E0-491C-B385-78CC27948C97}" srcOrd="4" destOrd="0" presId="urn:microsoft.com/office/officeart/2005/8/layout/vList5"/>
    <dgm:cxn modelId="{D7182466-4ECA-4CBF-861E-0BB35CC07597}" type="presParOf" srcId="{486D3126-D8E0-491C-B385-78CC27948C97}" destId="{3C35D8A5-9E42-4059-9A8C-71B69F64DD7E}" srcOrd="0" destOrd="0" presId="urn:microsoft.com/office/officeart/2005/8/layout/vList5"/>
    <dgm:cxn modelId="{5683C2C7-B573-4BE6-9CA8-E1B6AD885A1E}" type="presParOf" srcId="{DACDC694-F26C-46D3-BEFA-415C672FD017}" destId="{FD4FC8A4-5BDB-4505-B9F5-29A748266C56}" srcOrd="5" destOrd="0" presId="urn:microsoft.com/office/officeart/2005/8/layout/vList5"/>
    <dgm:cxn modelId="{CE214838-1C5F-4C95-A4DE-500870FCEAAD}" type="presParOf" srcId="{DACDC694-F26C-46D3-BEFA-415C672FD017}" destId="{D86D539E-0BD2-4EC0-8B18-F4EAD5B6D633}" srcOrd="6" destOrd="0" presId="urn:microsoft.com/office/officeart/2005/8/layout/vList5"/>
    <dgm:cxn modelId="{ABF9FCAF-5416-452A-B620-E9E4604F7346}" type="presParOf" srcId="{D86D539E-0BD2-4EC0-8B18-F4EAD5B6D633}" destId="{968ED131-C4C7-4821-B7C1-938A86D3275D}" srcOrd="0" destOrd="0" presId="urn:microsoft.com/office/officeart/2005/8/layout/vList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2E827B5-9EB6-4196-BACF-AE21F878D1D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5BB847-4F51-4397-B062-86A2E9081B8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При сжатии и растяжении</a:t>
          </a:r>
          <a:endParaRPr lang="ru-RU" dirty="0"/>
        </a:p>
      </dgm:t>
    </dgm:pt>
    <dgm:pt modelId="{741D4B9A-4CFD-4517-8592-6A2B4CA85DF5}" type="parTrans" cxnId="{92F477D1-4B4C-45C3-B0A3-F013BE7E78DE}">
      <dgm:prSet/>
      <dgm:spPr/>
      <dgm:t>
        <a:bodyPr/>
        <a:lstStyle/>
        <a:p>
          <a:endParaRPr lang="ru-RU"/>
        </a:p>
      </dgm:t>
    </dgm:pt>
    <dgm:pt modelId="{12577F38-65D2-400C-A08A-F3E3FB8303AB}" type="sibTrans" cxnId="{92F477D1-4B4C-45C3-B0A3-F013BE7E78DE}">
      <dgm:prSet/>
      <dgm:spPr/>
      <dgm:t>
        <a:bodyPr/>
        <a:lstStyle/>
        <a:p>
          <a:endParaRPr lang="ru-RU"/>
        </a:p>
      </dgm:t>
    </dgm:pt>
    <dgm:pt modelId="{ED650178-C9A2-49E5-9E35-9D3140ECEEF2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При всех видах деформации </a:t>
          </a:r>
          <a:endParaRPr lang="ru-RU" dirty="0"/>
        </a:p>
      </dgm:t>
    </dgm:pt>
    <dgm:pt modelId="{8B1DEB3A-E10D-4C0C-BE02-22B1CA9280DC}" type="parTrans" cxnId="{3D97DDB6-EF0E-4E77-BA25-58EC7ECAAF21}">
      <dgm:prSet/>
      <dgm:spPr/>
      <dgm:t>
        <a:bodyPr/>
        <a:lstStyle/>
        <a:p>
          <a:endParaRPr lang="ru-RU"/>
        </a:p>
      </dgm:t>
    </dgm:pt>
    <dgm:pt modelId="{88F56AD2-20CF-4425-9321-74B9E6F12758}" type="sibTrans" cxnId="{3D97DDB6-EF0E-4E77-BA25-58EC7ECAAF21}">
      <dgm:prSet/>
      <dgm:spPr/>
      <dgm:t>
        <a:bodyPr/>
        <a:lstStyle/>
        <a:p>
          <a:endParaRPr lang="ru-RU"/>
        </a:p>
      </dgm:t>
    </dgm:pt>
    <dgm:pt modelId="{23450935-7EC2-40B1-850E-813CA0D1B5B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При изгибе и кручении</a:t>
          </a:r>
          <a:endParaRPr lang="ru-RU" dirty="0"/>
        </a:p>
      </dgm:t>
    </dgm:pt>
    <dgm:pt modelId="{87B55373-01D5-457D-A3D9-E9D2409366C7}" type="parTrans" cxnId="{820C77B9-7B12-4DB6-B0BB-E3030FD8257F}">
      <dgm:prSet/>
      <dgm:spPr/>
      <dgm:t>
        <a:bodyPr/>
        <a:lstStyle/>
        <a:p>
          <a:endParaRPr lang="ru-RU"/>
        </a:p>
      </dgm:t>
    </dgm:pt>
    <dgm:pt modelId="{ED862963-2EAF-40EB-9D21-33D31FC6F586}" type="sibTrans" cxnId="{820C77B9-7B12-4DB6-B0BB-E3030FD8257F}">
      <dgm:prSet/>
      <dgm:spPr/>
      <dgm:t>
        <a:bodyPr/>
        <a:lstStyle/>
        <a:p>
          <a:endParaRPr lang="ru-RU"/>
        </a:p>
      </dgm:t>
    </dgm:pt>
    <dgm:pt modelId="{F83F0BA0-2755-4C71-9E80-DE67C9D5C251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При всех видах деформации , если они упругие</a:t>
          </a:r>
          <a:endParaRPr lang="ru-RU" dirty="0"/>
        </a:p>
      </dgm:t>
    </dgm:pt>
    <dgm:pt modelId="{EC3FFFD8-6D52-4845-9491-11C9D7ACE9EC}" type="parTrans" cxnId="{CD10297C-E15A-4B2A-BAF7-B6ACECF22FEB}">
      <dgm:prSet/>
      <dgm:spPr/>
      <dgm:t>
        <a:bodyPr/>
        <a:lstStyle/>
        <a:p>
          <a:endParaRPr lang="ru-RU"/>
        </a:p>
      </dgm:t>
    </dgm:pt>
    <dgm:pt modelId="{2B5165A3-87E9-4F5E-BCF0-9EA96723EB61}" type="sibTrans" cxnId="{CD10297C-E15A-4B2A-BAF7-B6ACECF22FEB}">
      <dgm:prSet/>
      <dgm:spPr/>
      <dgm:t>
        <a:bodyPr/>
        <a:lstStyle/>
        <a:p>
          <a:endParaRPr lang="ru-RU"/>
        </a:p>
      </dgm:t>
    </dgm:pt>
    <dgm:pt modelId="{05614AE9-E1E8-4027-841A-5E06DE259134}" type="pres">
      <dgm:prSet presAssocID="{72E827B5-9EB6-4196-BACF-AE21F878D1D6}" presName="matrix" presStyleCnt="0">
        <dgm:presLayoutVars>
          <dgm:chMax val="1"/>
          <dgm:dir/>
          <dgm:resizeHandles val="exact"/>
        </dgm:presLayoutVars>
      </dgm:prSet>
      <dgm:spPr/>
    </dgm:pt>
    <dgm:pt modelId="{B3028CC1-E5AB-45F9-B416-B7CF11708AA2}" type="pres">
      <dgm:prSet presAssocID="{72E827B5-9EB6-4196-BACF-AE21F878D1D6}" presName="diamond" presStyleLbl="bgShp" presStyleIdx="0" presStyleCnt="1"/>
      <dgm:spPr/>
    </dgm:pt>
    <dgm:pt modelId="{6CC199DE-E8C9-46A2-B595-1716ECCF9018}" type="pres">
      <dgm:prSet presAssocID="{72E827B5-9EB6-4196-BACF-AE21F878D1D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7C828-0707-4749-BA71-CEB59CBD5504}" type="pres">
      <dgm:prSet presAssocID="{72E827B5-9EB6-4196-BACF-AE21F878D1D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0766B81-90AB-4BC0-B81D-46FA6BFE8BF0}" type="pres">
      <dgm:prSet presAssocID="{72E827B5-9EB6-4196-BACF-AE21F878D1D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59737-4C19-4C8D-9C0C-DEA804158406}" type="pres">
      <dgm:prSet presAssocID="{72E827B5-9EB6-4196-BACF-AE21F878D1D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BF5FB3-7B25-489A-AA63-50D3E101F17F}" type="presOf" srcId="{ED650178-C9A2-49E5-9E35-9D3140ECEEF2}" destId="{F6B7C828-0707-4749-BA71-CEB59CBD5504}" srcOrd="0" destOrd="0" presId="urn:microsoft.com/office/officeart/2005/8/layout/matrix3"/>
    <dgm:cxn modelId="{3D97DDB6-EF0E-4E77-BA25-58EC7ECAAF21}" srcId="{72E827B5-9EB6-4196-BACF-AE21F878D1D6}" destId="{ED650178-C9A2-49E5-9E35-9D3140ECEEF2}" srcOrd="1" destOrd="0" parTransId="{8B1DEB3A-E10D-4C0C-BE02-22B1CA9280DC}" sibTransId="{88F56AD2-20CF-4425-9321-74B9E6F12758}"/>
    <dgm:cxn modelId="{2EFE8B44-73A5-468B-B1B8-AB0FD5D99CD8}" type="presOf" srcId="{FF5BB847-4F51-4397-B062-86A2E9081B8B}" destId="{6CC199DE-E8C9-46A2-B595-1716ECCF9018}" srcOrd="0" destOrd="0" presId="urn:microsoft.com/office/officeart/2005/8/layout/matrix3"/>
    <dgm:cxn modelId="{92F477D1-4B4C-45C3-B0A3-F013BE7E78DE}" srcId="{72E827B5-9EB6-4196-BACF-AE21F878D1D6}" destId="{FF5BB847-4F51-4397-B062-86A2E9081B8B}" srcOrd="0" destOrd="0" parTransId="{741D4B9A-4CFD-4517-8592-6A2B4CA85DF5}" sibTransId="{12577F38-65D2-400C-A08A-F3E3FB8303AB}"/>
    <dgm:cxn modelId="{DF849A5C-A8C3-4FAA-A423-1904027EA71D}" type="presOf" srcId="{F83F0BA0-2755-4C71-9E80-DE67C9D5C251}" destId="{C3B59737-4C19-4C8D-9C0C-DEA804158406}" srcOrd="0" destOrd="0" presId="urn:microsoft.com/office/officeart/2005/8/layout/matrix3"/>
    <dgm:cxn modelId="{2335C48F-DA96-4D48-959D-4CCDA336AB5C}" type="presOf" srcId="{23450935-7EC2-40B1-850E-813CA0D1B5BD}" destId="{40766B81-90AB-4BC0-B81D-46FA6BFE8BF0}" srcOrd="0" destOrd="0" presId="urn:microsoft.com/office/officeart/2005/8/layout/matrix3"/>
    <dgm:cxn modelId="{CD10297C-E15A-4B2A-BAF7-B6ACECF22FEB}" srcId="{72E827B5-9EB6-4196-BACF-AE21F878D1D6}" destId="{F83F0BA0-2755-4C71-9E80-DE67C9D5C251}" srcOrd="3" destOrd="0" parTransId="{EC3FFFD8-6D52-4845-9491-11C9D7ACE9EC}" sibTransId="{2B5165A3-87E9-4F5E-BCF0-9EA96723EB61}"/>
    <dgm:cxn modelId="{54469DEC-E636-45A3-B6E9-DC6377375DD2}" type="presOf" srcId="{72E827B5-9EB6-4196-BACF-AE21F878D1D6}" destId="{05614AE9-E1E8-4027-841A-5E06DE259134}" srcOrd="0" destOrd="0" presId="urn:microsoft.com/office/officeart/2005/8/layout/matrix3"/>
    <dgm:cxn modelId="{820C77B9-7B12-4DB6-B0BB-E3030FD8257F}" srcId="{72E827B5-9EB6-4196-BACF-AE21F878D1D6}" destId="{23450935-7EC2-40B1-850E-813CA0D1B5BD}" srcOrd="2" destOrd="0" parTransId="{87B55373-01D5-457D-A3D9-E9D2409366C7}" sibTransId="{ED862963-2EAF-40EB-9D21-33D31FC6F586}"/>
    <dgm:cxn modelId="{3A1F286C-2CA1-452B-B952-F2BEC27AA77B}" type="presParOf" srcId="{05614AE9-E1E8-4027-841A-5E06DE259134}" destId="{B3028CC1-E5AB-45F9-B416-B7CF11708AA2}" srcOrd="0" destOrd="0" presId="urn:microsoft.com/office/officeart/2005/8/layout/matrix3"/>
    <dgm:cxn modelId="{F97BA8A0-257E-47C5-B9AD-70B1AAA4CF28}" type="presParOf" srcId="{05614AE9-E1E8-4027-841A-5E06DE259134}" destId="{6CC199DE-E8C9-46A2-B595-1716ECCF9018}" srcOrd="1" destOrd="0" presId="urn:microsoft.com/office/officeart/2005/8/layout/matrix3"/>
    <dgm:cxn modelId="{9C900917-AF76-4622-A728-8287C5F88770}" type="presParOf" srcId="{05614AE9-E1E8-4027-841A-5E06DE259134}" destId="{F6B7C828-0707-4749-BA71-CEB59CBD5504}" srcOrd="2" destOrd="0" presId="urn:microsoft.com/office/officeart/2005/8/layout/matrix3"/>
    <dgm:cxn modelId="{C3A8FB28-83B8-4DD7-9199-B200F8A5634B}" type="presParOf" srcId="{05614AE9-E1E8-4027-841A-5E06DE259134}" destId="{40766B81-90AB-4BC0-B81D-46FA6BFE8BF0}" srcOrd="3" destOrd="0" presId="urn:microsoft.com/office/officeart/2005/8/layout/matrix3"/>
    <dgm:cxn modelId="{67EDFB5A-2271-4F43-9356-B9D717C46B24}" type="presParOf" srcId="{05614AE9-E1E8-4027-841A-5E06DE259134}" destId="{C3B59737-4C19-4C8D-9C0C-DEA804158406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99351-2183-406E-A271-1DE7FE4E8BD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700F3A-37DB-4427-B136-8E4B260677B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Прогиб тела при ударе по нему</a:t>
          </a:r>
          <a:endParaRPr lang="ru-RU" dirty="0"/>
        </a:p>
      </dgm:t>
    </dgm:pt>
    <dgm:pt modelId="{77BABF25-E234-4F07-91B6-ED535F116B31}" type="parTrans" cxnId="{B1845330-0002-4F06-8B4C-885CCABB36D9}">
      <dgm:prSet/>
      <dgm:spPr/>
      <dgm:t>
        <a:bodyPr/>
        <a:lstStyle/>
        <a:p>
          <a:endParaRPr lang="ru-RU"/>
        </a:p>
      </dgm:t>
    </dgm:pt>
    <dgm:pt modelId="{169C83C5-3BC4-4FEB-9D7B-3966510647ED}" type="sibTrans" cxnId="{B1845330-0002-4F06-8B4C-885CCABB36D9}">
      <dgm:prSet/>
      <dgm:spPr/>
      <dgm:t>
        <a:bodyPr/>
        <a:lstStyle/>
        <a:p>
          <a:endParaRPr lang="ru-RU"/>
        </a:p>
      </dgm:t>
    </dgm:pt>
    <dgm:pt modelId="{14064DD6-FA53-4331-861A-57BBC3BC9C9A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Уменьшение </a:t>
          </a:r>
          <a:r>
            <a:rPr lang="ru-RU" dirty="0" err="1" smtClean="0">
              <a:hlinkClick xmlns:r="http://schemas.openxmlformats.org/officeDocument/2006/relationships" r:id="rId1" action="ppaction://hlinksldjump"/>
            </a:rPr>
            <a:t>обьема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 тела при сжатии </a:t>
          </a:r>
          <a:endParaRPr lang="ru-RU" dirty="0"/>
        </a:p>
      </dgm:t>
    </dgm:pt>
    <dgm:pt modelId="{65104408-141B-49F1-8ED2-EEA08860A953}" type="parTrans" cxnId="{D5A3F724-3812-4E0F-A987-B5F7B68B3875}">
      <dgm:prSet/>
      <dgm:spPr/>
      <dgm:t>
        <a:bodyPr/>
        <a:lstStyle/>
        <a:p>
          <a:endParaRPr lang="ru-RU"/>
        </a:p>
      </dgm:t>
    </dgm:pt>
    <dgm:pt modelId="{5BE62798-C054-4FB5-A3B7-807DA204923B}" type="sibTrans" cxnId="{D5A3F724-3812-4E0F-A987-B5F7B68B3875}">
      <dgm:prSet/>
      <dgm:spPr/>
      <dgm:t>
        <a:bodyPr/>
        <a:lstStyle/>
        <a:p>
          <a:endParaRPr lang="ru-RU"/>
        </a:p>
      </dgm:t>
    </dgm:pt>
    <dgm:pt modelId="{F3DBA8DD-E1EB-4682-9120-1D7E6C26298C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Изменение формы тела при его растяжении</a:t>
          </a:r>
          <a:endParaRPr lang="ru-RU" dirty="0"/>
        </a:p>
      </dgm:t>
    </dgm:pt>
    <dgm:pt modelId="{6DF100E2-9D48-4C11-B11B-B6643E665E08}" type="parTrans" cxnId="{99138739-27BB-497C-AE9E-5B3C4AC2249C}">
      <dgm:prSet/>
      <dgm:spPr/>
      <dgm:t>
        <a:bodyPr/>
        <a:lstStyle/>
        <a:p>
          <a:endParaRPr lang="ru-RU"/>
        </a:p>
      </dgm:t>
    </dgm:pt>
    <dgm:pt modelId="{09FEC51E-04C4-4053-8623-B6F9DCAAF6D0}" type="sibTrans" cxnId="{99138739-27BB-497C-AE9E-5B3C4AC2249C}">
      <dgm:prSet/>
      <dgm:spPr/>
      <dgm:t>
        <a:bodyPr/>
        <a:lstStyle/>
        <a:p>
          <a:endParaRPr lang="ru-RU"/>
        </a:p>
      </dgm:t>
    </dgm:pt>
    <dgm:pt modelId="{DBC43EAF-7060-43F4-95D7-663BD2AAA2B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Любое изменение формы и </a:t>
          </a:r>
          <a:r>
            <a:rPr lang="ru-RU" dirty="0" err="1" smtClean="0">
              <a:hlinkClick xmlns:r="http://schemas.openxmlformats.org/officeDocument/2006/relationships" r:id="rId2" action="ppaction://hlinksldjump"/>
            </a:rPr>
            <a:t>обьема</a:t>
          </a:r>
          <a:r>
            <a:rPr lang="ru-RU" dirty="0" smtClean="0">
              <a:hlinkClick xmlns:r="http://schemas.openxmlformats.org/officeDocument/2006/relationships" r:id="rId2" action="ppaction://hlinksldjump"/>
            </a:rPr>
            <a:t> </a:t>
          </a:r>
          <a:r>
            <a:rPr lang="ru-RU" dirty="0" smtClean="0">
              <a:hlinkClick xmlns:r="http://schemas.openxmlformats.org/officeDocument/2006/relationships" r:id="rId2" action="ppaction://hlinksldjump"/>
            </a:rPr>
            <a:t> тела</a:t>
          </a:r>
          <a:endParaRPr lang="ru-RU" dirty="0"/>
        </a:p>
      </dgm:t>
    </dgm:pt>
    <dgm:pt modelId="{DEBB342F-FDE7-4C05-8296-E951470ADF74}" type="parTrans" cxnId="{B633199D-6188-4A18-9140-3568B0FE9102}">
      <dgm:prSet/>
      <dgm:spPr/>
      <dgm:t>
        <a:bodyPr/>
        <a:lstStyle/>
        <a:p>
          <a:endParaRPr lang="ru-RU"/>
        </a:p>
      </dgm:t>
    </dgm:pt>
    <dgm:pt modelId="{4841EB1D-F85B-47D9-8F72-C93833EB335F}" type="sibTrans" cxnId="{B633199D-6188-4A18-9140-3568B0FE9102}">
      <dgm:prSet/>
      <dgm:spPr/>
      <dgm:t>
        <a:bodyPr/>
        <a:lstStyle/>
        <a:p>
          <a:endParaRPr lang="ru-RU"/>
        </a:p>
      </dgm:t>
    </dgm:pt>
    <dgm:pt modelId="{D50A77AC-9E4D-4DA4-AD50-BE22A4EA0089}" type="pres">
      <dgm:prSet presAssocID="{96B99351-2183-406E-A271-1DE7FE4E8BD5}" presName="matrix" presStyleCnt="0">
        <dgm:presLayoutVars>
          <dgm:chMax val="1"/>
          <dgm:dir/>
          <dgm:resizeHandles val="exact"/>
        </dgm:presLayoutVars>
      </dgm:prSet>
      <dgm:spPr/>
    </dgm:pt>
    <dgm:pt modelId="{AC3DD71E-78FA-4C44-9AA4-9EFA715BF94F}" type="pres">
      <dgm:prSet presAssocID="{96B99351-2183-406E-A271-1DE7FE4E8BD5}" presName="diamond" presStyleLbl="bgShp" presStyleIdx="0" presStyleCnt="1"/>
      <dgm:spPr/>
    </dgm:pt>
    <dgm:pt modelId="{190AD770-CCFE-4FAF-875D-9E254A3BB155}" type="pres">
      <dgm:prSet presAssocID="{96B99351-2183-406E-A271-1DE7FE4E8BD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86274-84D2-443E-9E7E-838F157A400A}" type="pres">
      <dgm:prSet presAssocID="{96B99351-2183-406E-A271-1DE7FE4E8BD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D0C06-82BD-479D-BA70-CD07D206D978}" type="pres">
      <dgm:prSet presAssocID="{96B99351-2183-406E-A271-1DE7FE4E8BD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DC885C8-5491-43F4-84A8-DFA8FBF8ADA9}" type="pres">
      <dgm:prSet presAssocID="{96B99351-2183-406E-A271-1DE7FE4E8BD5}" presName="quad4" presStyleLbl="node1" presStyleIdx="3" presStyleCnt="4" custLinFactNeighborX="1677" custLinFactNeighborY="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138739-27BB-497C-AE9E-5B3C4AC2249C}" srcId="{96B99351-2183-406E-A271-1DE7FE4E8BD5}" destId="{F3DBA8DD-E1EB-4682-9120-1D7E6C26298C}" srcOrd="2" destOrd="0" parTransId="{6DF100E2-9D48-4C11-B11B-B6643E665E08}" sibTransId="{09FEC51E-04C4-4053-8623-B6F9DCAAF6D0}"/>
    <dgm:cxn modelId="{B1845330-0002-4F06-8B4C-885CCABB36D9}" srcId="{96B99351-2183-406E-A271-1DE7FE4E8BD5}" destId="{A0700F3A-37DB-4427-B136-8E4B260677BD}" srcOrd="0" destOrd="0" parTransId="{77BABF25-E234-4F07-91B6-ED535F116B31}" sibTransId="{169C83C5-3BC4-4FEB-9D7B-3966510647ED}"/>
    <dgm:cxn modelId="{D5A3F724-3812-4E0F-A987-B5F7B68B3875}" srcId="{96B99351-2183-406E-A271-1DE7FE4E8BD5}" destId="{14064DD6-FA53-4331-861A-57BBC3BC9C9A}" srcOrd="1" destOrd="0" parTransId="{65104408-141B-49F1-8ED2-EEA08860A953}" sibTransId="{5BE62798-C054-4FB5-A3B7-807DA204923B}"/>
    <dgm:cxn modelId="{B2434D09-D132-4DB4-AFF8-1ACC84F952E6}" type="presOf" srcId="{DBC43EAF-7060-43F4-95D7-663BD2AAA2BB}" destId="{5DC885C8-5491-43F4-84A8-DFA8FBF8ADA9}" srcOrd="0" destOrd="0" presId="urn:microsoft.com/office/officeart/2005/8/layout/matrix3"/>
    <dgm:cxn modelId="{B633199D-6188-4A18-9140-3568B0FE9102}" srcId="{96B99351-2183-406E-A271-1DE7FE4E8BD5}" destId="{DBC43EAF-7060-43F4-95D7-663BD2AAA2BB}" srcOrd="3" destOrd="0" parTransId="{DEBB342F-FDE7-4C05-8296-E951470ADF74}" sibTransId="{4841EB1D-F85B-47D9-8F72-C93833EB335F}"/>
    <dgm:cxn modelId="{025A6619-9F50-45CE-AF4E-06CE722FBD48}" type="presOf" srcId="{A0700F3A-37DB-4427-B136-8E4B260677BD}" destId="{190AD770-CCFE-4FAF-875D-9E254A3BB155}" srcOrd="0" destOrd="0" presId="urn:microsoft.com/office/officeart/2005/8/layout/matrix3"/>
    <dgm:cxn modelId="{BAFB3E91-C14E-497A-9356-AB88C57B53CD}" type="presOf" srcId="{96B99351-2183-406E-A271-1DE7FE4E8BD5}" destId="{D50A77AC-9E4D-4DA4-AD50-BE22A4EA0089}" srcOrd="0" destOrd="0" presId="urn:microsoft.com/office/officeart/2005/8/layout/matrix3"/>
    <dgm:cxn modelId="{899EAFDA-9D30-4257-A399-6818DF974690}" type="presOf" srcId="{F3DBA8DD-E1EB-4682-9120-1D7E6C26298C}" destId="{C7ED0C06-82BD-479D-BA70-CD07D206D978}" srcOrd="0" destOrd="0" presId="urn:microsoft.com/office/officeart/2005/8/layout/matrix3"/>
    <dgm:cxn modelId="{83F5BC85-48E0-4CC7-82A5-90648E386F6A}" type="presOf" srcId="{14064DD6-FA53-4331-861A-57BBC3BC9C9A}" destId="{1B886274-84D2-443E-9E7E-838F157A400A}" srcOrd="0" destOrd="0" presId="urn:microsoft.com/office/officeart/2005/8/layout/matrix3"/>
    <dgm:cxn modelId="{64B16B32-0E5C-453A-B1AA-D781201E0D07}" type="presParOf" srcId="{D50A77AC-9E4D-4DA4-AD50-BE22A4EA0089}" destId="{AC3DD71E-78FA-4C44-9AA4-9EFA715BF94F}" srcOrd="0" destOrd="0" presId="urn:microsoft.com/office/officeart/2005/8/layout/matrix3"/>
    <dgm:cxn modelId="{91C6839B-F0EB-47D0-AD8C-FE2CDA560348}" type="presParOf" srcId="{D50A77AC-9E4D-4DA4-AD50-BE22A4EA0089}" destId="{190AD770-CCFE-4FAF-875D-9E254A3BB155}" srcOrd="1" destOrd="0" presId="urn:microsoft.com/office/officeart/2005/8/layout/matrix3"/>
    <dgm:cxn modelId="{56B60644-831C-4F47-8800-D6B0B5EFBC69}" type="presParOf" srcId="{D50A77AC-9E4D-4DA4-AD50-BE22A4EA0089}" destId="{1B886274-84D2-443E-9E7E-838F157A400A}" srcOrd="2" destOrd="0" presId="urn:microsoft.com/office/officeart/2005/8/layout/matrix3"/>
    <dgm:cxn modelId="{25EFC132-48DE-469C-8705-4F93F4CAC80E}" type="presParOf" srcId="{D50A77AC-9E4D-4DA4-AD50-BE22A4EA0089}" destId="{C7ED0C06-82BD-479D-BA70-CD07D206D978}" srcOrd="3" destOrd="0" presId="urn:microsoft.com/office/officeart/2005/8/layout/matrix3"/>
    <dgm:cxn modelId="{B28E7A8A-889D-452C-B7A8-33F0AF114884}" type="presParOf" srcId="{D50A77AC-9E4D-4DA4-AD50-BE22A4EA0089}" destId="{5DC885C8-5491-43F4-84A8-DFA8FBF8ADA9}" srcOrd="4" destOrd="0" presId="urn:microsoft.com/office/officeart/2005/8/layout/matrix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F6324C-43C6-456D-9E22-F54DA4E8BF6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C2828A-FF19-4A50-9D17-0F1E99A5581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</a:t>
          </a:r>
          <a:endParaRPr lang="ru-RU" dirty="0"/>
        </a:p>
      </dgm:t>
    </dgm:pt>
    <dgm:pt modelId="{850195C7-CDB8-4830-8715-61A08EA419EA}" type="parTrans" cxnId="{DB87BAD4-8539-45D9-A746-2C70CF580355}">
      <dgm:prSet/>
      <dgm:spPr/>
      <dgm:t>
        <a:bodyPr/>
        <a:lstStyle/>
        <a:p>
          <a:endParaRPr lang="ru-RU"/>
        </a:p>
      </dgm:t>
    </dgm:pt>
    <dgm:pt modelId="{EF4D5F36-6C66-4DBB-A917-A409E30DB235}" type="sibTrans" cxnId="{DB87BAD4-8539-45D9-A746-2C70CF580355}">
      <dgm:prSet/>
      <dgm:spPr/>
      <dgm:t>
        <a:bodyPr/>
        <a:lstStyle/>
        <a:p>
          <a:endParaRPr lang="ru-RU"/>
        </a:p>
      </dgm:t>
    </dgm:pt>
    <dgm:pt modelId="{7734A5E0-9E62-417B-8517-29218442DAF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3</a:t>
          </a:r>
          <a:endParaRPr lang="ru-RU" dirty="0"/>
        </a:p>
      </dgm:t>
    </dgm:pt>
    <dgm:pt modelId="{046EBB0D-7E0B-473E-A4D9-0DBBD9D218D2}" type="parTrans" cxnId="{8BD52B2A-E68A-4539-8AB3-52DDC988F660}">
      <dgm:prSet/>
      <dgm:spPr/>
      <dgm:t>
        <a:bodyPr/>
        <a:lstStyle/>
        <a:p>
          <a:endParaRPr lang="ru-RU"/>
        </a:p>
      </dgm:t>
    </dgm:pt>
    <dgm:pt modelId="{906CB9D8-BE61-4DA1-9A84-6C95A7B850FF}" type="sibTrans" cxnId="{8BD52B2A-E68A-4539-8AB3-52DDC988F660}">
      <dgm:prSet/>
      <dgm:spPr/>
      <dgm:t>
        <a:bodyPr/>
        <a:lstStyle/>
        <a:p>
          <a:endParaRPr lang="ru-RU"/>
        </a:p>
      </dgm:t>
    </dgm:pt>
    <dgm:pt modelId="{5AB5683E-A2FB-480A-B313-8FF7293B8F5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</a:t>
          </a:r>
          <a:endParaRPr lang="ru-RU" dirty="0"/>
        </a:p>
      </dgm:t>
    </dgm:pt>
    <dgm:pt modelId="{29F330B6-9942-425D-A4C2-974C33A3D47E}" type="parTrans" cxnId="{B3F53496-B656-48A8-977D-B60FA7288214}">
      <dgm:prSet/>
      <dgm:spPr/>
      <dgm:t>
        <a:bodyPr/>
        <a:lstStyle/>
        <a:p>
          <a:endParaRPr lang="ru-RU"/>
        </a:p>
      </dgm:t>
    </dgm:pt>
    <dgm:pt modelId="{874E4B24-571E-4539-AED7-96F58745EFD6}" type="sibTrans" cxnId="{B3F53496-B656-48A8-977D-B60FA7288214}">
      <dgm:prSet/>
      <dgm:spPr/>
      <dgm:t>
        <a:bodyPr/>
        <a:lstStyle/>
        <a:p>
          <a:endParaRPr lang="ru-RU"/>
        </a:p>
      </dgm:t>
    </dgm:pt>
    <dgm:pt modelId="{F831A7F8-24E5-4381-B6FB-C76B4F38ABFA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4</a:t>
          </a:r>
          <a:endParaRPr lang="ru-RU" dirty="0"/>
        </a:p>
      </dgm:t>
    </dgm:pt>
    <dgm:pt modelId="{761BF21B-0430-4626-921F-2AA5D4D7E014}" type="parTrans" cxnId="{B0BF477B-70E1-4E76-AFA5-77757EC42080}">
      <dgm:prSet/>
      <dgm:spPr/>
      <dgm:t>
        <a:bodyPr/>
        <a:lstStyle/>
        <a:p>
          <a:endParaRPr lang="ru-RU"/>
        </a:p>
      </dgm:t>
    </dgm:pt>
    <dgm:pt modelId="{3394BDF4-89E2-47FB-B4F4-394733FB0D41}" type="sibTrans" cxnId="{B0BF477B-70E1-4E76-AFA5-77757EC42080}">
      <dgm:prSet/>
      <dgm:spPr/>
      <dgm:t>
        <a:bodyPr/>
        <a:lstStyle/>
        <a:p>
          <a:endParaRPr lang="ru-RU"/>
        </a:p>
      </dgm:t>
    </dgm:pt>
    <dgm:pt modelId="{56B93285-0C41-471C-8A4D-7FC2233ED0D1}" type="pres">
      <dgm:prSet presAssocID="{95F6324C-43C6-456D-9E22-F54DA4E8BF6A}" presName="matrix" presStyleCnt="0">
        <dgm:presLayoutVars>
          <dgm:chMax val="1"/>
          <dgm:dir/>
          <dgm:resizeHandles val="exact"/>
        </dgm:presLayoutVars>
      </dgm:prSet>
      <dgm:spPr/>
    </dgm:pt>
    <dgm:pt modelId="{DEDC2161-CF5D-444D-BA2F-D0BD87D61A82}" type="pres">
      <dgm:prSet presAssocID="{95F6324C-43C6-456D-9E22-F54DA4E8BF6A}" presName="diamond" presStyleLbl="bgShp" presStyleIdx="0" presStyleCnt="1"/>
      <dgm:spPr/>
    </dgm:pt>
    <dgm:pt modelId="{ECAAC62F-160D-4FDA-80DF-345DE13BAD9D}" type="pres">
      <dgm:prSet presAssocID="{95F6324C-43C6-456D-9E22-F54DA4E8BF6A}" presName="quad1" presStyleLbl="node1" presStyleIdx="0" presStyleCnt="4" custLinFactNeighborX="1147" custLinFactNeighborY="-1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36B03-2716-495E-8218-F7CC854B12D2}" type="pres">
      <dgm:prSet presAssocID="{95F6324C-43C6-456D-9E22-F54DA4E8BF6A}" presName="quad2" presStyleLbl="node1" presStyleIdx="1" presStyleCnt="4" custLinFactNeighborX="-3846" custLinFactNeighborY="-194">
        <dgm:presLayoutVars>
          <dgm:chMax val="0"/>
          <dgm:chPref val="0"/>
          <dgm:bulletEnabled val="1"/>
        </dgm:presLayoutVars>
      </dgm:prSet>
      <dgm:spPr/>
    </dgm:pt>
    <dgm:pt modelId="{8203C2D3-7EE8-4C32-BB59-84B921FEE671}" type="pres">
      <dgm:prSet presAssocID="{95F6324C-43C6-456D-9E22-F54DA4E8BF6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C719404-F109-4408-958B-8D0C97DC2940}" type="pres">
      <dgm:prSet presAssocID="{95F6324C-43C6-456D-9E22-F54DA4E8BF6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8A7E530-D7D5-44BF-8812-A2EE12DCFF4E}" type="presOf" srcId="{51C2828A-FF19-4A50-9D17-0F1E99A5581D}" destId="{ECAAC62F-160D-4FDA-80DF-345DE13BAD9D}" srcOrd="0" destOrd="0" presId="urn:microsoft.com/office/officeart/2005/8/layout/matrix3"/>
    <dgm:cxn modelId="{E85CC1DB-4355-41CE-95BE-5F3F22559FAB}" type="presOf" srcId="{5AB5683E-A2FB-480A-B313-8FF7293B8F58}" destId="{8203C2D3-7EE8-4C32-BB59-84B921FEE671}" srcOrd="0" destOrd="0" presId="urn:microsoft.com/office/officeart/2005/8/layout/matrix3"/>
    <dgm:cxn modelId="{B3F53496-B656-48A8-977D-B60FA7288214}" srcId="{95F6324C-43C6-456D-9E22-F54DA4E8BF6A}" destId="{5AB5683E-A2FB-480A-B313-8FF7293B8F58}" srcOrd="2" destOrd="0" parTransId="{29F330B6-9942-425D-A4C2-974C33A3D47E}" sibTransId="{874E4B24-571E-4539-AED7-96F58745EFD6}"/>
    <dgm:cxn modelId="{CDDEADBE-AE0A-4A00-A321-A296D980A7C0}" type="presOf" srcId="{7734A5E0-9E62-417B-8517-29218442DAF8}" destId="{F8D36B03-2716-495E-8218-F7CC854B12D2}" srcOrd="0" destOrd="0" presId="urn:microsoft.com/office/officeart/2005/8/layout/matrix3"/>
    <dgm:cxn modelId="{068C311A-278D-4F66-900C-E608CCF78208}" type="presOf" srcId="{F831A7F8-24E5-4381-B6FB-C76B4F38ABFA}" destId="{5C719404-F109-4408-958B-8D0C97DC2940}" srcOrd="0" destOrd="0" presId="urn:microsoft.com/office/officeart/2005/8/layout/matrix3"/>
    <dgm:cxn modelId="{DB87BAD4-8539-45D9-A746-2C70CF580355}" srcId="{95F6324C-43C6-456D-9E22-F54DA4E8BF6A}" destId="{51C2828A-FF19-4A50-9D17-0F1E99A5581D}" srcOrd="0" destOrd="0" parTransId="{850195C7-CDB8-4830-8715-61A08EA419EA}" sibTransId="{EF4D5F36-6C66-4DBB-A917-A409E30DB235}"/>
    <dgm:cxn modelId="{C06C36BD-CF8F-493E-92B4-9D1ED06C2410}" type="presOf" srcId="{95F6324C-43C6-456D-9E22-F54DA4E8BF6A}" destId="{56B93285-0C41-471C-8A4D-7FC2233ED0D1}" srcOrd="0" destOrd="0" presId="urn:microsoft.com/office/officeart/2005/8/layout/matrix3"/>
    <dgm:cxn modelId="{8BD52B2A-E68A-4539-8AB3-52DDC988F660}" srcId="{95F6324C-43C6-456D-9E22-F54DA4E8BF6A}" destId="{7734A5E0-9E62-417B-8517-29218442DAF8}" srcOrd="1" destOrd="0" parTransId="{046EBB0D-7E0B-473E-A4D9-0DBBD9D218D2}" sibTransId="{906CB9D8-BE61-4DA1-9A84-6C95A7B850FF}"/>
    <dgm:cxn modelId="{B0BF477B-70E1-4E76-AFA5-77757EC42080}" srcId="{95F6324C-43C6-456D-9E22-F54DA4E8BF6A}" destId="{F831A7F8-24E5-4381-B6FB-C76B4F38ABFA}" srcOrd="3" destOrd="0" parTransId="{761BF21B-0430-4626-921F-2AA5D4D7E014}" sibTransId="{3394BDF4-89E2-47FB-B4F4-394733FB0D41}"/>
    <dgm:cxn modelId="{F2EA55B4-E6CD-4532-A818-2BDC9D8F74B9}" type="presParOf" srcId="{56B93285-0C41-471C-8A4D-7FC2233ED0D1}" destId="{DEDC2161-CF5D-444D-BA2F-D0BD87D61A82}" srcOrd="0" destOrd="0" presId="urn:microsoft.com/office/officeart/2005/8/layout/matrix3"/>
    <dgm:cxn modelId="{46D4D126-BA6C-43D8-9933-2F7D2BA4DE13}" type="presParOf" srcId="{56B93285-0C41-471C-8A4D-7FC2233ED0D1}" destId="{ECAAC62F-160D-4FDA-80DF-345DE13BAD9D}" srcOrd="1" destOrd="0" presId="urn:microsoft.com/office/officeart/2005/8/layout/matrix3"/>
    <dgm:cxn modelId="{EBCC8CD3-42BC-4BA6-9E99-EBB4B32FC6C1}" type="presParOf" srcId="{56B93285-0C41-471C-8A4D-7FC2233ED0D1}" destId="{F8D36B03-2716-495E-8218-F7CC854B12D2}" srcOrd="2" destOrd="0" presId="urn:microsoft.com/office/officeart/2005/8/layout/matrix3"/>
    <dgm:cxn modelId="{53122066-A0A1-44B6-8EC0-B4062C6A2C15}" type="presParOf" srcId="{56B93285-0C41-471C-8A4D-7FC2233ED0D1}" destId="{8203C2D3-7EE8-4C32-BB59-84B921FEE671}" srcOrd="3" destOrd="0" presId="urn:microsoft.com/office/officeart/2005/8/layout/matrix3"/>
    <dgm:cxn modelId="{3499A13E-D135-4082-BA8B-00AAF8B23E5F}" type="presParOf" srcId="{56B93285-0C41-471C-8A4D-7FC2233ED0D1}" destId="{5C719404-F109-4408-958B-8D0C97DC2940}" srcOrd="4" destOrd="0" presId="urn:microsoft.com/office/officeart/2005/8/layout/matrix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838586-A121-4DD2-B424-B8ACD253EFA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E2667A-DEBC-4245-B5F0-6A945F4F642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</a:t>
          </a:r>
          <a:endParaRPr lang="ru-RU" dirty="0"/>
        </a:p>
      </dgm:t>
    </dgm:pt>
    <dgm:pt modelId="{7FC62BF6-59BC-41D6-B8EC-B20DE196B113}" type="parTrans" cxnId="{8D60C227-3E63-4584-85A7-2ACA45C56001}">
      <dgm:prSet/>
      <dgm:spPr/>
      <dgm:t>
        <a:bodyPr/>
        <a:lstStyle/>
        <a:p>
          <a:endParaRPr lang="ru-RU"/>
        </a:p>
      </dgm:t>
    </dgm:pt>
    <dgm:pt modelId="{13D35D0C-9255-4DC8-A886-02BBE6DB9662}" type="sibTrans" cxnId="{8D60C227-3E63-4584-85A7-2ACA45C56001}">
      <dgm:prSet/>
      <dgm:spPr/>
      <dgm:t>
        <a:bodyPr/>
        <a:lstStyle/>
        <a:p>
          <a:endParaRPr lang="ru-RU"/>
        </a:p>
      </dgm:t>
    </dgm:pt>
    <dgm:pt modelId="{992EE4E6-92BE-4945-95BC-DFB7ED7AC9EC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3</a:t>
          </a:r>
          <a:endParaRPr lang="ru-RU" dirty="0"/>
        </a:p>
      </dgm:t>
    </dgm:pt>
    <dgm:pt modelId="{FE05ED36-919F-4451-8603-674187104487}" type="parTrans" cxnId="{2EFD0F85-1DAD-4B3B-AE76-ADCC14FA5EAE}">
      <dgm:prSet/>
      <dgm:spPr/>
      <dgm:t>
        <a:bodyPr/>
        <a:lstStyle/>
        <a:p>
          <a:endParaRPr lang="ru-RU"/>
        </a:p>
      </dgm:t>
    </dgm:pt>
    <dgm:pt modelId="{B552B9E4-26A8-421C-AA53-C56142840CD7}" type="sibTrans" cxnId="{2EFD0F85-1DAD-4B3B-AE76-ADCC14FA5EAE}">
      <dgm:prSet/>
      <dgm:spPr/>
      <dgm:t>
        <a:bodyPr/>
        <a:lstStyle/>
        <a:p>
          <a:endParaRPr lang="ru-RU"/>
        </a:p>
      </dgm:t>
    </dgm:pt>
    <dgm:pt modelId="{A5AEF62A-B99D-4316-A4C5-D6D6BE5C427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2</a:t>
          </a:r>
          <a:endParaRPr lang="ru-RU" dirty="0"/>
        </a:p>
      </dgm:t>
    </dgm:pt>
    <dgm:pt modelId="{A9976363-95B3-4BE2-9642-3CA714FC577D}" type="parTrans" cxnId="{122EB10F-1937-4E64-9E68-334E8371A0C5}">
      <dgm:prSet/>
      <dgm:spPr/>
      <dgm:t>
        <a:bodyPr/>
        <a:lstStyle/>
        <a:p>
          <a:endParaRPr lang="ru-RU"/>
        </a:p>
      </dgm:t>
    </dgm:pt>
    <dgm:pt modelId="{341EC866-6AC0-4E83-BC47-5B203221086D}" type="sibTrans" cxnId="{122EB10F-1937-4E64-9E68-334E8371A0C5}">
      <dgm:prSet/>
      <dgm:spPr/>
      <dgm:t>
        <a:bodyPr/>
        <a:lstStyle/>
        <a:p>
          <a:endParaRPr lang="ru-RU"/>
        </a:p>
      </dgm:t>
    </dgm:pt>
    <dgm:pt modelId="{88AE1DF7-B865-4B52-BC63-B34DB8F5DFE0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4</a:t>
          </a:r>
          <a:endParaRPr lang="ru-RU" dirty="0"/>
        </a:p>
      </dgm:t>
    </dgm:pt>
    <dgm:pt modelId="{73965611-D80E-4F85-B5F4-7389606B6C97}" type="parTrans" cxnId="{09FC0CC1-AF35-4147-97DA-5CE04D78CC20}">
      <dgm:prSet/>
      <dgm:spPr/>
      <dgm:t>
        <a:bodyPr/>
        <a:lstStyle/>
        <a:p>
          <a:endParaRPr lang="ru-RU"/>
        </a:p>
      </dgm:t>
    </dgm:pt>
    <dgm:pt modelId="{B802F2DC-898D-4CBD-9855-AC10A19ADCFA}" type="sibTrans" cxnId="{09FC0CC1-AF35-4147-97DA-5CE04D78CC20}">
      <dgm:prSet/>
      <dgm:spPr/>
      <dgm:t>
        <a:bodyPr/>
        <a:lstStyle/>
        <a:p>
          <a:endParaRPr lang="ru-RU"/>
        </a:p>
      </dgm:t>
    </dgm:pt>
    <dgm:pt modelId="{CD919FE0-B850-42A4-9508-772C94553FBC}" type="pres">
      <dgm:prSet presAssocID="{C5838586-A121-4DD2-B424-B8ACD253EFA4}" presName="matrix" presStyleCnt="0">
        <dgm:presLayoutVars>
          <dgm:chMax val="1"/>
          <dgm:dir/>
          <dgm:resizeHandles val="exact"/>
        </dgm:presLayoutVars>
      </dgm:prSet>
      <dgm:spPr/>
    </dgm:pt>
    <dgm:pt modelId="{EF460A66-3BD8-4D68-980C-90F1D07B37D1}" type="pres">
      <dgm:prSet presAssocID="{C5838586-A121-4DD2-B424-B8ACD253EFA4}" presName="diamond" presStyleLbl="bgShp" presStyleIdx="0" presStyleCnt="1" custLinFactNeighborX="1111" custLinFactNeighborY="4444"/>
      <dgm:spPr/>
    </dgm:pt>
    <dgm:pt modelId="{83F6450B-02F6-4CCC-B3B1-3B8284F9938B}" type="pres">
      <dgm:prSet presAssocID="{C5838586-A121-4DD2-B424-B8ACD253EFA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A36EFA5-0AFD-45D4-A31B-DC3D6EA05843}" type="pres">
      <dgm:prSet presAssocID="{C5838586-A121-4DD2-B424-B8ACD253EFA4}" presName="quad2" presStyleLbl="node1" presStyleIdx="1" presStyleCnt="4" custLinFactNeighborX="1852" custLinFactNeighborY="-1567">
        <dgm:presLayoutVars>
          <dgm:chMax val="0"/>
          <dgm:chPref val="0"/>
          <dgm:bulletEnabled val="1"/>
        </dgm:presLayoutVars>
      </dgm:prSet>
      <dgm:spPr/>
    </dgm:pt>
    <dgm:pt modelId="{F1B7E1AD-95CB-4099-80CA-623CC6F4B3C4}" type="pres">
      <dgm:prSet presAssocID="{C5838586-A121-4DD2-B424-B8ACD253EFA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DCFD32-3F5C-4425-A8CF-93B89AF864EC}" type="pres">
      <dgm:prSet presAssocID="{C5838586-A121-4DD2-B424-B8ACD253EFA4}" presName="quad4" presStyleLbl="node1" presStyleIdx="3" presStyleCnt="4" custLinFactNeighborX="1852" custLinFactNeighborY="-997">
        <dgm:presLayoutVars>
          <dgm:chMax val="0"/>
          <dgm:chPref val="0"/>
          <dgm:bulletEnabled val="1"/>
        </dgm:presLayoutVars>
      </dgm:prSet>
      <dgm:spPr/>
    </dgm:pt>
  </dgm:ptLst>
  <dgm:cxnLst>
    <dgm:cxn modelId="{8D60C227-3E63-4584-85A7-2ACA45C56001}" srcId="{C5838586-A121-4DD2-B424-B8ACD253EFA4}" destId="{A7E2667A-DEBC-4245-B5F0-6A945F4F6427}" srcOrd="0" destOrd="0" parTransId="{7FC62BF6-59BC-41D6-B8EC-B20DE196B113}" sibTransId="{13D35D0C-9255-4DC8-A886-02BBE6DB9662}"/>
    <dgm:cxn modelId="{09FC0CC1-AF35-4147-97DA-5CE04D78CC20}" srcId="{C5838586-A121-4DD2-B424-B8ACD253EFA4}" destId="{88AE1DF7-B865-4B52-BC63-B34DB8F5DFE0}" srcOrd="3" destOrd="0" parTransId="{73965611-D80E-4F85-B5F4-7389606B6C97}" sibTransId="{B802F2DC-898D-4CBD-9855-AC10A19ADCFA}"/>
    <dgm:cxn modelId="{23E9C30D-E92E-4E6A-B6E0-A1B8402CC072}" type="presOf" srcId="{A5AEF62A-B99D-4316-A4C5-D6D6BE5C4278}" destId="{F1B7E1AD-95CB-4099-80CA-623CC6F4B3C4}" srcOrd="0" destOrd="0" presId="urn:microsoft.com/office/officeart/2005/8/layout/matrix3"/>
    <dgm:cxn modelId="{1EA6E0FA-A225-40FD-885C-96DBCE321D89}" type="presOf" srcId="{88AE1DF7-B865-4B52-BC63-B34DB8F5DFE0}" destId="{49DCFD32-3F5C-4425-A8CF-93B89AF864EC}" srcOrd="0" destOrd="0" presId="urn:microsoft.com/office/officeart/2005/8/layout/matrix3"/>
    <dgm:cxn modelId="{3D81ACCE-B1B5-4F51-B30E-1FC58D4E44E9}" type="presOf" srcId="{A7E2667A-DEBC-4245-B5F0-6A945F4F6427}" destId="{83F6450B-02F6-4CCC-B3B1-3B8284F9938B}" srcOrd="0" destOrd="0" presId="urn:microsoft.com/office/officeart/2005/8/layout/matrix3"/>
    <dgm:cxn modelId="{1175B1B2-3C7F-4317-A8A0-CAD519E304DB}" type="presOf" srcId="{C5838586-A121-4DD2-B424-B8ACD253EFA4}" destId="{CD919FE0-B850-42A4-9508-772C94553FBC}" srcOrd="0" destOrd="0" presId="urn:microsoft.com/office/officeart/2005/8/layout/matrix3"/>
    <dgm:cxn modelId="{2EFD0F85-1DAD-4B3B-AE76-ADCC14FA5EAE}" srcId="{C5838586-A121-4DD2-B424-B8ACD253EFA4}" destId="{992EE4E6-92BE-4945-95BC-DFB7ED7AC9EC}" srcOrd="1" destOrd="0" parTransId="{FE05ED36-919F-4451-8603-674187104487}" sibTransId="{B552B9E4-26A8-421C-AA53-C56142840CD7}"/>
    <dgm:cxn modelId="{122EB10F-1937-4E64-9E68-334E8371A0C5}" srcId="{C5838586-A121-4DD2-B424-B8ACD253EFA4}" destId="{A5AEF62A-B99D-4316-A4C5-D6D6BE5C4278}" srcOrd="2" destOrd="0" parTransId="{A9976363-95B3-4BE2-9642-3CA714FC577D}" sibTransId="{341EC866-6AC0-4E83-BC47-5B203221086D}"/>
    <dgm:cxn modelId="{9026DD8D-D3B8-45DF-A403-EE36DFBEF288}" type="presOf" srcId="{992EE4E6-92BE-4945-95BC-DFB7ED7AC9EC}" destId="{0A36EFA5-0AFD-45D4-A31B-DC3D6EA05843}" srcOrd="0" destOrd="0" presId="urn:microsoft.com/office/officeart/2005/8/layout/matrix3"/>
    <dgm:cxn modelId="{24542F29-8DCE-4E9A-BE35-9D4A619F0730}" type="presParOf" srcId="{CD919FE0-B850-42A4-9508-772C94553FBC}" destId="{EF460A66-3BD8-4D68-980C-90F1D07B37D1}" srcOrd="0" destOrd="0" presId="urn:microsoft.com/office/officeart/2005/8/layout/matrix3"/>
    <dgm:cxn modelId="{E130CF3A-4853-49AD-BA1F-F76FA37690C2}" type="presParOf" srcId="{CD919FE0-B850-42A4-9508-772C94553FBC}" destId="{83F6450B-02F6-4CCC-B3B1-3B8284F9938B}" srcOrd="1" destOrd="0" presId="urn:microsoft.com/office/officeart/2005/8/layout/matrix3"/>
    <dgm:cxn modelId="{3F8868CE-DEE4-4F2A-85F5-D4A4C8619819}" type="presParOf" srcId="{CD919FE0-B850-42A4-9508-772C94553FBC}" destId="{0A36EFA5-0AFD-45D4-A31B-DC3D6EA05843}" srcOrd="2" destOrd="0" presId="urn:microsoft.com/office/officeart/2005/8/layout/matrix3"/>
    <dgm:cxn modelId="{6EACE1A4-58BD-4402-BB9E-4E870D89D8CE}" type="presParOf" srcId="{CD919FE0-B850-42A4-9508-772C94553FBC}" destId="{F1B7E1AD-95CB-4099-80CA-623CC6F4B3C4}" srcOrd="3" destOrd="0" presId="urn:microsoft.com/office/officeart/2005/8/layout/matrix3"/>
    <dgm:cxn modelId="{ACD27664-E14E-4AE7-9685-CF02816D787E}" type="presParOf" srcId="{CD919FE0-B850-42A4-9508-772C94553FBC}" destId="{49DCFD32-3F5C-4425-A8CF-93B89AF864EC}" srcOrd="4" destOrd="0" presId="urn:microsoft.com/office/officeart/2005/8/layout/matrix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F9CC79-84FF-493A-875C-68F9B5701CD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EE5D93-653B-46DB-B461-518DCEF035F2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</a:t>
          </a:r>
          <a:endParaRPr lang="ru-RU" dirty="0"/>
        </a:p>
      </dgm:t>
    </dgm:pt>
    <dgm:pt modelId="{9ADEABCE-C80A-4194-AB9E-928DA2901032}" type="parTrans" cxnId="{789C1C70-F406-4132-804A-D4766E51B268}">
      <dgm:prSet/>
      <dgm:spPr/>
      <dgm:t>
        <a:bodyPr/>
        <a:lstStyle/>
        <a:p>
          <a:endParaRPr lang="ru-RU"/>
        </a:p>
      </dgm:t>
    </dgm:pt>
    <dgm:pt modelId="{2B569F25-14D8-4009-8A6F-3F1A9E7846B4}" type="sibTrans" cxnId="{789C1C70-F406-4132-804A-D4766E51B268}">
      <dgm:prSet/>
      <dgm:spPr/>
      <dgm:t>
        <a:bodyPr/>
        <a:lstStyle/>
        <a:p>
          <a:endParaRPr lang="ru-RU"/>
        </a:p>
      </dgm:t>
    </dgm:pt>
    <dgm:pt modelId="{14F7F8E8-7E15-4E0E-A1E8-D458737C1A5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3</a:t>
          </a:r>
          <a:endParaRPr lang="ru-RU" dirty="0"/>
        </a:p>
      </dgm:t>
    </dgm:pt>
    <dgm:pt modelId="{33D27A4B-6422-4BC1-A708-5D0C10C24D4F}" type="parTrans" cxnId="{014590DE-E36D-4804-8BF6-3FE343B6B9D9}">
      <dgm:prSet/>
      <dgm:spPr/>
      <dgm:t>
        <a:bodyPr/>
        <a:lstStyle/>
        <a:p>
          <a:endParaRPr lang="ru-RU"/>
        </a:p>
      </dgm:t>
    </dgm:pt>
    <dgm:pt modelId="{B219EF97-AED1-487B-97BF-C7A73605087A}" type="sibTrans" cxnId="{014590DE-E36D-4804-8BF6-3FE343B6B9D9}">
      <dgm:prSet/>
      <dgm:spPr/>
      <dgm:t>
        <a:bodyPr/>
        <a:lstStyle/>
        <a:p>
          <a:endParaRPr lang="ru-RU"/>
        </a:p>
      </dgm:t>
    </dgm:pt>
    <dgm:pt modelId="{82C4FA4B-5412-4F7C-B99B-80F59A81344E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</a:t>
          </a:r>
          <a:endParaRPr lang="ru-RU" dirty="0"/>
        </a:p>
      </dgm:t>
    </dgm:pt>
    <dgm:pt modelId="{61D74BD3-A1C6-4C0B-9CA8-A6E733FE9848}" type="parTrans" cxnId="{F3CE8853-0596-402F-A61E-DE33ECE03FBB}">
      <dgm:prSet/>
      <dgm:spPr/>
      <dgm:t>
        <a:bodyPr/>
        <a:lstStyle/>
        <a:p>
          <a:endParaRPr lang="ru-RU"/>
        </a:p>
      </dgm:t>
    </dgm:pt>
    <dgm:pt modelId="{2C665AD3-01C5-4857-B5D0-44D3069F8859}" type="sibTrans" cxnId="{F3CE8853-0596-402F-A61E-DE33ECE03FBB}">
      <dgm:prSet/>
      <dgm:spPr/>
      <dgm:t>
        <a:bodyPr/>
        <a:lstStyle/>
        <a:p>
          <a:endParaRPr lang="ru-RU"/>
        </a:p>
      </dgm:t>
    </dgm:pt>
    <dgm:pt modelId="{43C20454-32C0-4AA0-86B2-ABB69D950C14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4</a:t>
          </a:r>
          <a:endParaRPr lang="ru-RU" dirty="0"/>
        </a:p>
      </dgm:t>
    </dgm:pt>
    <dgm:pt modelId="{DA5F5595-846B-4458-9686-BFE30D4775B5}" type="parTrans" cxnId="{6F8638FC-B7B2-44E1-B7B1-C608DB738F23}">
      <dgm:prSet/>
      <dgm:spPr/>
      <dgm:t>
        <a:bodyPr/>
        <a:lstStyle/>
        <a:p>
          <a:endParaRPr lang="ru-RU"/>
        </a:p>
      </dgm:t>
    </dgm:pt>
    <dgm:pt modelId="{48693669-55C4-4E3F-8D96-620F7ED6FC61}" type="sibTrans" cxnId="{6F8638FC-B7B2-44E1-B7B1-C608DB738F23}">
      <dgm:prSet/>
      <dgm:spPr/>
      <dgm:t>
        <a:bodyPr/>
        <a:lstStyle/>
        <a:p>
          <a:endParaRPr lang="ru-RU"/>
        </a:p>
      </dgm:t>
    </dgm:pt>
    <dgm:pt modelId="{B3D7D2AD-C8C0-4D47-8FBA-F53E037EFBBA}" type="pres">
      <dgm:prSet presAssocID="{C0F9CC79-84FF-493A-875C-68F9B5701CDD}" presName="matrix" presStyleCnt="0">
        <dgm:presLayoutVars>
          <dgm:chMax val="1"/>
          <dgm:dir/>
          <dgm:resizeHandles val="exact"/>
        </dgm:presLayoutVars>
      </dgm:prSet>
      <dgm:spPr/>
    </dgm:pt>
    <dgm:pt modelId="{8D25B2FE-9146-4427-8F11-C5490DEEFB9C}" type="pres">
      <dgm:prSet presAssocID="{C0F9CC79-84FF-493A-875C-68F9B5701CDD}" presName="diamond" presStyleLbl="bgShp" presStyleIdx="0" presStyleCnt="1" custLinFactNeighborX="1931" custLinFactNeighborY="4318"/>
      <dgm:spPr/>
    </dgm:pt>
    <dgm:pt modelId="{30ED5573-4625-45FE-85E7-1E180831FE7D}" type="pres">
      <dgm:prSet presAssocID="{C0F9CC79-84FF-493A-875C-68F9B5701CDD}" presName="quad1" presStyleLbl="node1" presStyleIdx="0" presStyleCnt="4" custLinFactNeighborX="1573" custLinFactNeighborY="-3380">
        <dgm:presLayoutVars>
          <dgm:chMax val="0"/>
          <dgm:chPref val="0"/>
          <dgm:bulletEnabled val="1"/>
        </dgm:presLayoutVars>
      </dgm:prSet>
      <dgm:spPr/>
    </dgm:pt>
    <dgm:pt modelId="{BE9D6362-AC51-4584-BFF1-C4579D991315}" type="pres">
      <dgm:prSet presAssocID="{C0F9CC79-84FF-493A-875C-68F9B5701CD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3351DE3-04B1-448E-A09D-72959163EB8C}" type="pres">
      <dgm:prSet presAssocID="{C0F9CC79-84FF-493A-875C-68F9B5701CD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0122623-F9B9-4F2F-A65B-D799515A5017}" type="pres">
      <dgm:prSet presAssocID="{C0F9CC79-84FF-493A-875C-68F9B5701CD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F8638FC-B7B2-44E1-B7B1-C608DB738F23}" srcId="{C0F9CC79-84FF-493A-875C-68F9B5701CDD}" destId="{43C20454-32C0-4AA0-86B2-ABB69D950C14}" srcOrd="3" destOrd="0" parTransId="{DA5F5595-846B-4458-9686-BFE30D4775B5}" sibTransId="{48693669-55C4-4E3F-8D96-620F7ED6FC61}"/>
    <dgm:cxn modelId="{D182E6B3-8DAE-4604-ABAC-A03B63D8E38F}" type="presOf" srcId="{14F7F8E8-7E15-4E0E-A1E8-D458737C1A5D}" destId="{BE9D6362-AC51-4584-BFF1-C4579D991315}" srcOrd="0" destOrd="0" presId="urn:microsoft.com/office/officeart/2005/8/layout/matrix3"/>
    <dgm:cxn modelId="{F3CE8853-0596-402F-A61E-DE33ECE03FBB}" srcId="{C0F9CC79-84FF-493A-875C-68F9B5701CDD}" destId="{82C4FA4B-5412-4F7C-B99B-80F59A81344E}" srcOrd="2" destOrd="0" parTransId="{61D74BD3-A1C6-4C0B-9CA8-A6E733FE9848}" sibTransId="{2C665AD3-01C5-4857-B5D0-44D3069F8859}"/>
    <dgm:cxn modelId="{2C72E58D-B5AE-407E-8437-987BFCE1A73B}" type="presOf" srcId="{C0F9CC79-84FF-493A-875C-68F9B5701CDD}" destId="{B3D7D2AD-C8C0-4D47-8FBA-F53E037EFBBA}" srcOrd="0" destOrd="0" presId="urn:microsoft.com/office/officeart/2005/8/layout/matrix3"/>
    <dgm:cxn modelId="{789C1C70-F406-4132-804A-D4766E51B268}" srcId="{C0F9CC79-84FF-493A-875C-68F9B5701CDD}" destId="{3EEE5D93-653B-46DB-B461-518DCEF035F2}" srcOrd="0" destOrd="0" parTransId="{9ADEABCE-C80A-4194-AB9E-928DA2901032}" sibTransId="{2B569F25-14D8-4009-8A6F-3F1A9E7846B4}"/>
    <dgm:cxn modelId="{7A6CDDA5-2A40-4BF9-8595-68D28A4CD377}" type="presOf" srcId="{43C20454-32C0-4AA0-86B2-ABB69D950C14}" destId="{C0122623-F9B9-4F2F-A65B-D799515A5017}" srcOrd="0" destOrd="0" presId="urn:microsoft.com/office/officeart/2005/8/layout/matrix3"/>
    <dgm:cxn modelId="{AD5327B6-5592-4BC8-9D6D-D89B619EC0D8}" type="presOf" srcId="{82C4FA4B-5412-4F7C-B99B-80F59A81344E}" destId="{73351DE3-04B1-448E-A09D-72959163EB8C}" srcOrd="0" destOrd="0" presId="urn:microsoft.com/office/officeart/2005/8/layout/matrix3"/>
    <dgm:cxn modelId="{014590DE-E36D-4804-8BF6-3FE343B6B9D9}" srcId="{C0F9CC79-84FF-493A-875C-68F9B5701CDD}" destId="{14F7F8E8-7E15-4E0E-A1E8-D458737C1A5D}" srcOrd="1" destOrd="0" parTransId="{33D27A4B-6422-4BC1-A708-5D0C10C24D4F}" sibTransId="{B219EF97-AED1-487B-97BF-C7A73605087A}"/>
    <dgm:cxn modelId="{08983CBC-3311-4938-9173-A5C0C0122A31}" type="presOf" srcId="{3EEE5D93-653B-46DB-B461-518DCEF035F2}" destId="{30ED5573-4625-45FE-85E7-1E180831FE7D}" srcOrd="0" destOrd="0" presId="urn:microsoft.com/office/officeart/2005/8/layout/matrix3"/>
    <dgm:cxn modelId="{8E6BF61E-0F31-40A7-904E-0566E862E405}" type="presParOf" srcId="{B3D7D2AD-C8C0-4D47-8FBA-F53E037EFBBA}" destId="{8D25B2FE-9146-4427-8F11-C5490DEEFB9C}" srcOrd="0" destOrd="0" presId="urn:microsoft.com/office/officeart/2005/8/layout/matrix3"/>
    <dgm:cxn modelId="{289C1E26-4FC0-462D-9DB8-3300A0D19B55}" type="presParOf" srcId="{B3D7D2AD-C8C0-4D47-8FBA-F53E037EFBBA}" destId="{30ED5573-4625-45FE-85E7-1E180831FE7D}" srcOrd="1" destOrd="0" presId="urn:microsoft.com/office/officeart/2005/8/layout/matrix3"/>
    <dgm:cxn modelId="{2E6B6F7A-8651-4807-BEE0-C19D883B4422}" type="presParOf" srcId="{B3D7D2AD-C8C0-4D47-8FBA-F53E037EFBBA}" destId="{BE9D6362-AC51-4584-BFF1-C4579D991315}" srcOrd="2" destOrd="0" presId="urn:microsoft.com/office/officeart/2005/8/layout/matrix3"/>
    <dgm:cxn modelId="{D634E42A-5128-4947-9F3D-2083D1C65419}" type="presParOf" srcId="{B3D7D2AD-C8C0-4D47-8FBA-F53E037EFBBA}" destId="{73351DE3-04B1-448E-A09D-72959163EB8C}" srcOrd="3" destOrd="0" presId="urn:microsoft.com/office/officeart/2005/8/layout/matrix3"/>
    <dgm:cxn modelId="{6CCE5CCF-9063-4049-84E9-C3FB1B018402}" type="presParOf" srcId="{B3D7D2AD-C8C0-4D47-8FBA-F53E037EFBBA}" destId="{C0122623-F9B9-4F2F-A65B-D799515A5017}" srcOrd="4" destOrd="0" presId="urn:microsoft.com/office/officeart/2005/8/layout/matrix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76129F-534C-4050-8198-3CD7B4DC385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BD257F-5D14-4D6C-A0F1-1BD995F801E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Когда опора начинает прогибаться</a:t>
          </a:r>
          <a:endParaRPr lang="ru-RU" dirty="0"/>
        </a:p>
      </dgm:t>
    </dgm:pt>
    <dgm:pt modelId="{1F5E8986-31F6-4236-965A-91AAA4EDE201}" type="parTrans" cxnId="{081E3BB7-CC14-475D-A37B-959595E71780}">
      <dgm:prSet/>
      <dgm:spPr/>
      <dgm:t>
        <a:bodyPr/>
        <a:lstStyle/>
        <a:p>
          <a:endParaRPr lang="ru-RU"/>
        </a:p>
      </dgm:t>
    </dgm:pt>
    <dgm:pt modelId="{568E8972-23DA-4EDF-94A6-96DCEE17EE53}" type="sibTrans" cxnId="{081E3BB7-CC14-475D-A37B-959595E71780}">
      <dgm:prSet/>
      <dgm:spPr/>
      <dgm:t>
        <a:bodyPr/>
        <a:lstStyle/>
        <a:p>
          <a:endParaRPr lang="ru-RU"/>
        </a:p>
      </dgm:t>
    </dgm:pt>
    <dgm:pt modelId="{4E119EC8-98DB-4AC7-9736-E1F195609C01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Когда при снятии груза опара начинает выгибаться</a:t>
          </a:r>
          <a:endParaRPr lang="ru-RU" dirty="0"/>
        </a:p>
      </dgm:t>
    </dgm:pt>
    <dgm:pt modelId="{3C729893-B5E2-4D80-A5F2-4451A01B2FA6}" type="parTrans" cxnId="{A37BF8CD-4E0F-4872-8FC0-2C75B73B881C}">
      <dgm:prSet/>
      <dgm:spPr/>
      <dgm:t>
        <a:bodyPr/>
        <a:lstStyle/>
        <a:p>
          <a:endParaRPr lang="ru-RU"/>
        </a:p>
      </dgm:t>
    </dgm:pt>
    <dgm:pt modelId="{81A4C742-F246-4669-9E5D-896C53F728D5}" type="sibTrans" cxnId="{A37BF8CD-4E0F-4872-8FC0-2C75B73B881C}">
      <dgm:prSet/>
      <dgm:spPr/>
      <dgm:t>
        <a:bodyPr/>
        <a:lstStyle/>
        <a:p>
          <a:endParaRPr lang="ru-RU"/>
        </a:p>
      </dgm:t>
    </dgm:pt>
    <dgm:pt modelId="{5922ADC6-D7FC-4C91-9D28-50FE7E2E316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Когда прогнувшись опора перестает деформироваться</a:t>
          </a:r>
          <a:endParaRPr lang="ru-RU" dirty="0"/>
        </a:p>
      </dgm:t>
    </dgm:pt>
    <dgm:pt modelId="{96BFDF23-AB7D-4B1B-B910-7C0BEEA2BC1B}" type="parTrans" cxnId="{F5B2E84E-43E3-4CAE-B44C-44C8C7A08B93}">
      <dgm:prSet/>
      <dgm:spPr/>
      <dgm:t>
        <a:bodyPr/>
        <a:lstStyle/>
        <a:p>
          <a:endParaRPr lang="ru-RU"/>
        </a:p>
      </dgm:t>
    </dgm:pt>
    <dgm:pt modelId="{3D85B9B7-7040-4FBC-A26D-8E33A06153B0}" type="sibTrans" cxnId="{F5B2E84E-43E3-4CAE-B44C-44C8C7A08B93}">
      <dgm:prSet/>
      <dgm:spPr/>
      <dgm:t>
        <a:bodyPr/>
        <a:lstStyle/>
        <a:p>
          <a:endParaRPr lang="ru-RU"/>
        </a:p>
      </dgm:t>
    </dgm:pt>
    <dgm:pt modelId="{1D886DAA-C05F-4E14-80DF-6C5C9AA62E1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Такого равновесия не бывает никогда</a:t>
          </a:r>
          <a:endParaRPr lang="ru-RU" dirty="0"/>
        </a:p>
      </dgm:t>
    </dgm:pt>
    <dgm:pt modelId="{6F551006-3E2F-4BCC-BFCF-775920ACC5C5}" type="parTrans" cxnId="{FB1F7627-BA65-4D55-B784-B8497B88A76C}">
      <dgm:prSet/>
      <dgm:spPr/>
      <dgm:t>
        <a:bodyPr/>
        <a:lstStyle/>
        <a:p>
          <a:endParaRPr lang="ru-RU"/>
        </a:p>
      </dgm:t>
    </dgm:pt>
    <dgm:pt modelId="{DB5ADA5D-2853-4AD9-88BB-AE8032768E01}" type="sibTrans" cxnId="{FB1F7627-BA65-4D55-B784-B8497B88A76C}">
      <dgm:prSet/>
      <dgm:spPr/>
      <dgm:t>
        <a:bodyPr/>
        <a:lstStyle/>
        <a:p>
          <a:endParaRPr lang="ru-RU"/>
        </a:p>
      </dgm:t>
    </dgm:pt>
    <dgm:pt modelId="{8ED27461-74C5-4B6A-9735-5743FA1DE13C}" type="pres">
      <dgm:prSet presAssocID="{A676129F-534C-4050-8198-3CD7B4DC385D}" presName="matrix" presStyleCnt="0">
        <dgm:presLayoutVars>
          <dgm:chMax val="1"/>
          <dgm:dir/>
          <dgm:resizeHandles val="exact"/>
        </dgm:presLayoutVars>
      </dgm:prSet>
      <dgm:spPr/>
    </dgm:pt>
    <dgm:pt modelId="{5117B1FA-6D95-44A3-A669-C21FA25F8A26}" type="pres">
      <dgm:prSet presAssocID="{A676129F-534C-4050-8198-3CD7B4DC385D}" presName="diamond" presStyleLbl="bgShp" presStyleIdx="0" presStyleCnt="1" custLinFactNeighborY="2662"/>
      <dgm:spPr/>
    </dgm:pt>
    <dgm:pt modelId="{07D5720E-7B53-4D45-86F5-7C9DBB5C65AC}" type="pres">
      <dgm:prSet presAssocID="{A676129F-534C-4050-8198-3CD7B4DC385D}" presName="quad1" presStyleLbl="node1" presStyleIdx="0" presStyleCnt="4" custLinFactNeighborX="1940" custLinFactNeighborY="37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CD3F2-0171-4B75-A730-F10F95A10089}" type="pres">
      <dgm:prSet presAssocID="{A676129F-534C-4050-8198-3CD7B4DC385D}" presName="quad2" presStyleLbl="node1" presStyleIdx="1" presStyleCnt="4" custLinFactNeighborX="-7133" custLinFactNeighborY="37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7CB53-80E1-493E-82D5-6DC32EA8A647}" type="pres">
      <dgm:prSet presAssocID="{A676129F-534C-4050-8198-3CD7B4DC385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F34CB36-337E-463E-8D5B-8D8CFE7B94DF}" type="pres">
      <dgm:prSet presAssocID="{A676129F-534C-4050-8198-3CD7B4DC385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5B45CB-E247-4233-AEF9-7A3AA6EA313C}" type="presOf" srcId="{4E119EC8-98DB-4AC7-9736-E1F195609C01}" destId="{F3DCD3F2-0171-4B75-A730-F10F95A10089}" srcOrd="0" destOrd="0" presId="urn:microsoft.com/office/officeart/2005/8/layout/matrix3"/>
    <dgm:cxn modelId="{DCB5B8ED-D6A5-4433-A5C2-9FE6BBC0DCFC}" type="presOf" srcId="{1D886DAA-C05F-4E14-80DF-6C5C9AA62E17}" destId="{3F34CB36-337E-463E-8D5B-8D8CFE7B94DF}" srcOrd="0" destOrd="0" presId="urn:microsoft.com/office/officeart/2005/8/layout/matrix3"/>
    <dgm:cxn modelId="{A37BF8CD-4E0F-4872-8FC0-2C75B73B881C}" srcId="{A676129F-534C-4050-8198-3CD7B4DC385D}" destId="{4E119EC8-98DB-4AC7-9736-E1F195609C01}" srcOrd="1" destOrd="0" parTransId="{3C729893-B5E2-4D80-A5F2-4451A01B2FA6}" sibTransId="{81A4C742-F246-4669-9E5D-896C53F728D5}"/>
    <dgm:cxn modelId="{58EB52B3-9C6F-49EF-9151-93C2B5A93332}" type="presOf" srcId="{A676129F-534C-4050-8198-3CD7B4DC385D}" destId="{8ED27461-74C5-4B6A-9735-5743FA1DE13C}" srcOrd="0" destOrd="0" presId="urn:microsoft.com/office/officeart/2005/8/layout/matrix3"/>
    <dgm:cxn modelId="{081E3BB7-CC14-475D-A37B-959595E71780}" srcId="{A676129F-534C-4050-8198-3CD7B4DC385D}" destId="{02BD257F-5D14-4D6C-A0F1-1BD995F801EB}" srcOrd="0" destOrd="0" parTransId="{1F5E8986-31F6-4236-965A-91AAA4EDE201}" sibTransId="{568E8972-23DA-4EDF-94A6-96DCEE17EE53}"/>
    <dgm:cxn modelId="{7235347F-29B5-41EE-9BAB-D92AE732E3A2}" type="presOf" srcId="{02BD257F-5D14-4D6C-A0F1-1BD995F801EB}" destId="{07D5720E-7B53-4D45-86F5-7C9DBB5C65AC}" srcOrd="0" destOrd="0" presId="urn:microsoft.com/office/officeart/2005/8/layout/matrix3"/>
    <dgm:cxn modelId="{FB1F7627-BA65-4D55-B784-B8497B88A76C}" srcId="{A676129F-534C-4050-8198-3CD7B4DC385D}" destId="{1D886DAA-C05F-4E14-80DF-6C5C9AA62E17}" srcOrd="3" destOrd="0" parTransId="{6F551006-3E2F-4BCC-BFCF-775920ACC5C5}" sibTransId="{DB5ADA5D-2853-4AD9-88BB-AE8032768E01}"/>
    <dgm:cxn modelId="{F5B2E84E-43E3-4CAE-B44C-44C8C7A08B93}" srcId="{A676129F-534C-4050-8198-3CD7B4DC385D}" destId="{5922ADC6-D7FC-4C91-9D28-50FE7E2E3169}" srcOrd="2" destOrd="0" parTransId="{96BFDF23-AB7D-4B1B-B910-7C0BEEA2BC1B}" sibTransId="{3D85B9B7-7040-4FBC-A26D-8E33A06153B0}"/>
    <dgm:cxn modelId="{2F738469-1721-46BC-A2C9-787E55309314}" type="presOf" srcId="{5922ADC6-D7FC-4C91-9D28-50FE7E2E3169}" destId="{3317CB53-80E1-493E-82D5-6DC32EA8A647}" srcOrd="0" destOrd="0" presId="urn:microsoft.com/office/officeart/2005/8/layout/matrix3"/>
    <dgm:cxn modelId="{D9A20148-F925-4662-AE86-C87A5169AA8A}" type="presParOf" srcId="{8ED27461-74C5-4B6A-9735-5743FA1DE13C}" destId="{5117B1FA-6D95-44A3-A669-C21FA25F8A26}" srcOrd="0" destOrd="0" presId="urn:microsoft.com/office/officeart/2005/8/layout/matrix3"/>
    <dgm:cxn modelId="{1F1FF9FF-A7F6-4653-B977-B00B40059711}" type="presParOf" srcId="{8ED27461-74C5-4B6A-9735-5743FA1DE13C}" destId="{07D5720E-7B53-4D45-86F5-7C9DBB5C65AC}" srcOrd="1" destOrd="0" presId="urn:microsoft.com/office/officeart/2005/8/layout/matrix3"/>
    <dgm:cxn modelId="{73FD4304-8FB6-4226-87B7-127FFB69472A}" type="presParOf" srcId="{8ED27461-74C5-4B6A-9735-5743FA1DE13C}" destId="{F3DCD3F2-0171-4B75-A730-F10F95A10089}" srcOrd="2" destOrd="0" presId="urn:microsoft.com/office/officeart/2005/8/layout/matrix3"/>
    <dgm:cxn modelId="{6D0BF1C4-77B3-4952-951C-FEE3B5E4695E}" type="presParOf" srcId="{8ED27461-74C5-4B6A-9735-5743FA1DE13C}" destId="{3317CB53-80E1-493E-82D5-6DC32EA8A647}" srcOrd="3" destOrd="0" presId="urn:microsoft.com/office/officeart/2005/8/layout/matrix3"/>
    <dgm:cxn modelId="{6FDF86FF-D12A-4CC5-9E8D-4DD4A8F9F473}" type="presParOf" srcId="{8ED27461-74C5-4B6A-9735-5743FA1DE13C}" destId="{3F34CB36-337E-463E-8D5B-8D8CFE7B94DF}" srcOrd="4" destOrd="0" presId="urn:microsoft.com/office/officeart/2005/8/layout/matrix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B44ECB-3C19-410B-A5E4-C88C703E4E3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C0DC72-210B-4E45-9422-4AC9C4F7A0B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</a:t>
          </a:r>
          <a:endParaRPr lang="ru-RU" dirty="0"/>
        </a:p>
      </dgm:t>
    </dgm:pt>
    <dgm:pt modelId="{7CD50B3D-F85E-4ABF-9498-04E7CE682EC3}" type="parTrans" cxnId="{4D65B616-6F7C-4953-B780-46A4986B2814}">
      <dgm:prSet/>
      <dgm:spPr/>
      <dgm:t>
        <a:bodyPr/>
        <a:lstStyle/>
        <a:p>
          <a:endParaRPr lang="ru-RU"/>
        </a:p>
      </dgm:t>
    </dgm:pt>
    <dgm:pt modelId="{5517B14F-0BAD-4F30-8990-48D04F5A153F}" type="sibTrans" cxnId="{4D65B616-6F7C-4953-B780-46A4986B2814}">
      <dgm:prSet/>
      <dgm:spPr/>
      <dgm:t>
        <a:bodyPr/>
        <a:lstStyle/>
        <a:p>
          <a:endParaRPr lang="ru-RU"/>
        </a:p>
      </dgm:t>
    </dgm:pt>
    <dgm:pt modelId="{E533E62B-9185-4B7F-8290-AD20C2EEB0D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3</a:t>
          </a:r>
          <a:endParaRPr lang="ru-RU" dirty="0"/>
        </a:p>
      </dgm:t>
    </dgm:pt>
    <dgm:pt modelId="{693EDFB8-15C6-4C7D-B54D-E67FEF05C1DA}" type="parTrans" cxnId="{5C0BEA2A-35A9-41B7-9970-AE7408BCFABB}">
      <dgm:prSet/>
      <dgm:spPr/>
      <dgm:t>
        <a:bodyPr/>
        <a:lstStyle/>
        <a:p>
          <a:endParaRPr lang="ru-RU"/>
        </a:p>
      </dgm:t>
    </dgm:pt>
    <dgm:pt modelId="{D94515C1-688B-4788-B79D-5F77EFBC71CB}" type="sibTrans" cxnId="{5C0BEA2A-35A9-41B7-9970-AE7408BCFABB}">
      <dgm:prSet/>
      <dgm:spPr/>
      <dgm:t>
        <a:bodyPr/>
        <a:lstStyle/>
        <a:p>
          <a:endParaRPr lang="ru-RU"/>
        </a:p>
      </dgm:t>
    </dgm:pt>
    <dgm:pt modelId="{85A01DB2-7218-450F-912F-7363A900A58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2</a:t>
          </a:r>
          <a:endParaRPr lang="ru-RU" dirty="0"/>
        </a:p>
      </dgm:t>
    </dgm:pt>
    <dgm:pt modelId="{6146BF84-B92D-4A8A-8F80-21A52A5F3E7B}" type="parTrans" cxnId="{4B3399DE-FF1B-4D50-9006-A05F602CD087}">
      <dgm:prSet/>
      <dgm:spPr/>
      <dgm:t>
        <a:bodyPr/>
        <a:lstStyle/>
        <a:p>
          <a:endParaRPr lang="ru-RU"/>
        </a:p>
      </dgm:t>
    </dgm:pt>
    <dgm:pt modelId="{70AF669A-0FA4-4E66-BFE7-03CABCED67F4}" type="sibTrans" cxnId="{4B3399DE-FF1B-4D50-9006-A05F602CD087}">
      <dgm:prSet/>
      <dgm:spPr/>
      <dgm:t>
        <a:bodyPr/>
        <a:lstStyle/>
        <a:p>
          <a:endParaRPr lang="ru-RU"/>
        </a:p>
      </dgm:t>
    </dgm:pt>
    <dgm:pt modelId="{3E37FAAA-452D-456E-B599-C3B75BBB43AE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1,3</a:t>
          </a:r>
          <a:endParaRPr lang="ru-RU" dirty="0"/>
        </a:p>
      </dgm:t>
    </dgm:pt>
    <dgm:pt modelId="{16CD7F2C-0937-490B-83F2-603991EF2E51}" type="parTrans" cxnId="{3C1848E3-8303-4595-887E-6BDE35378D9A}">
      <dgm:prSet/>
      <dgm:spPr/>
      <dgm:t>
        <a:bodyPr/>
        <a:lstStyle/>
        <a:p>
          <a:endParaRPr lang="ru-RU"/>
        </a:p>
      </dgm:t>
    </dgm:pt>
    <dgm:pt modelId="{A1161544-9B11-454C-827F-D2F88CC816D5}" type="sibTrans" cxnId="{3C1848E3-8303-4595-887E-6BDE35378D9A}">
      <dgm:prSet/>
      <dgm:spPr/>
      <dgm:t>
        <a:bodyPr/>
        <a:lstStyle/>
        <a:p>
          <a:endParaRPr lang="ru-RU"/>
        </a:p>
      </dgm:t>
    </dgm:pt>
    <dgm:pt modelId="{FB9478A0-1628-4BED-8DC6-507A10B3DE33}" type="pres">
      <dgm:prSet presAssocID="{17B44ECB-3C19-410B-A5E4-C88C703E4E30}" presName="matrix" presStyleCnt="0">
        <dgm:presLayoutVars>
          <dgm:chMax val="1"/>
          <dgm:dir/>
          <dgm:resizeHandles val="exact"/>
        </dgm:presLayoutVars>
      </dgm:prSet>
      <dgm:spPr/>
    </dgm:pt>
    <dgm:pt modelId="{97344565-1D22-45EF-9671-AEF9780157BF}" type="pres">
      <dgm:prSet presAssocID="{17B44ECB-3C19-410B-A5E4-C88C703E4E30}" presName="diamond" presStyleLbl="bgShp" presStyleIdx="0" presStyleCnt="1" custLinFactNeighborX="-540" custLinFactNeighborY="1944"/>
      <dgm:spPr/>
    </dgm:pt>
    <dgm:pt modelId="{D60731C9-F1B1-4CB6-BADC-E8549E507682}" type="pres">
      <dgm:prSet presAssocID="{17B44ECB-3C19-410B-A5E4-C88C703E4E3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8AE52-2888-405B-98CB-EECBD3CAE2E3}" type="pres">
      <dgm:prSet presAssocID="{17B44ECB-3C19-410B-A5E4-C88C703E4E3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2D01C82-49FC-48C6-9625-F5542D31388B}" type="pres">
      <dgm:prSet presAssocID="{17B44ECB-3C19-410B-A5E4-C88C703E4E30}" presName="quad3" presStyleLbl="node1" presStyleIdx="2" presStyleCnt="4" custLinFactNeighborX="2285" custLinFactNeighborY="-2278">
        <dgm:presLayoutVars>
          <dgm:chMax val="0"/>
          <dgm:chPref val="0"/>
          <dgm:bulletEnabled val="1"/>
        </dgm:presLayoutVars>
      </dgm:prSet>
      <dgm:spPr/>
    </dgm:pt>
    <dgm:pt modelId="{06CBDE65-1B09-48C2-B78A-4A0D44B4ACB7}" type="pres">
      <dgm:prSet presAssocID="{17B44ECB-3C19-410B-A5E4-C88C703E4E3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61A3C47-6CDE-41F9-9B32-F862DAE7F362}" type="presOf" srcId="{A3C0DC72-210B-4E45-9422-4AC9C4F7A0B6}" destId="{D60731C9-F1B1-4CB6-BADC-E8549E507682}" srcOrd="0" destOrd="0" presId="urn:microsoft.com/office/officeart/2005/8/layout/matrix3"/>
    <dgm:cxn modelId="{3C1848E3-8303-4595-887E-6BDE35378D9A}" srcId="{17B44ECB-3C19-410B-A5E4-C88C703E4E30}" destId="{3E37FAAA-452D-456E-B599-C3B75BBB43AE}" srcOrd="3" destOrd="0" parTransId="{16CD7F2C-0937-490B-83F2-603991EF2E51}" sibTransId="{A1161544-9B11-454C-827F-D2F88CC816D5}"/>
    <dgm:cxn modelId="{99357A31-C244-45FF-9872-3072D2BA2711}" type="presOf" srcId="{3E37FAAA-452D-456E-B599-C3B75BBB43AE}" destId="{06CBDE65-1B09-48C2-B78A-4A0D44B4ACB7}" srcOrd="0" destOrd="0" presId="urn:microsoft.com/office/officeart/2005/8/layout/matrix3"/>
    <dgm:cxn modelId="{4D65B616-6F7C-4953-B780-46A4986B2814}" srcId="{17B44ECB-3C19-410B-A5E4-C88C703E4E30}" destId="{A3C0DC72-210B-4E45-9422-4AC9C4F7A0B6}" srcOrd="0" destOrd="0" parTransId="{7CD50B3D-F85E-4ABF-9498-04E7CE682EC3}" sibTransId="{5517B14F-0BAD-4F30-8990-48D04F5A153F}"/>
    <dgm:cxn modelId="{4B3399DE-FF1B-4D50-9006-A05F602CD087}" srcId="{17B44ECB-3C19-410B-A5E4-C88C703E4E30}" destId="{85A01DB2-7218-450F-912F-7363A900A587}" srcOrd="2" destOrd="0" parTransId="{6146BF84-B92D-4A8A-8F80-21A52A5F3E7B}" sibTransId="{70AF669A-0FA4-4E66-BFE7-03CABCED67F4}"/>
    <dgm:cxn modelId="{5C0BEA2A-35A9-41B7-9970-AE7408BCFABB}" srcId="{17B44ECB-3C19-410B-A5E4-C88C703E4E30}" destId="{E533E62B-9185-4B7F-8290-AD20C2EEB0D9}" srcOrd="1" destOrd="0" parTransId="{693EDFB8-15C6-4C7D-B54D-E67FEF05C1DA}" sibTransId="{D94515C1-688B-4788-B79D-5F77EFBC71CB}"/>
    <dgm:cxn modelId="{7B59F483-7FF4-4D41-9EBD-D2F989585C3B}" type="presOf" srcId="{85A01DB2-7218-450F-912F-7363A900A587}" destId="{92D01C82-49FC-48C6-9625-F5542D31388B}" srcOrd="0" destOrd="0" presId="urn:microsoft.com/office/officeart/2005/8/layout/matrix3"/>
    <dgm:cxn modelId="{BEEC55A7-4D66-4441-984C-7619EA203DD1}" type="presOf" srcId="{17B44ECB-3C19-410B-A5E4-C88C703E4E30}" destId="{FB9478A0-1628-4BED-8DC6-507A10B3DE33}" srcOrd="0" destOrd="0" presId="urn:microsoft.com/office/officeart/2005/8/layout/matrix3"/>
    <dgm:cxn modelId="{1D35D128-9422-450A-B0D3-AC5B09DBF4A5}" type="presOf" srcId="{E533E62B-9185-4B7F-8290-AD20C2EEB0D9}" destId="{1178AE52-2888-405B-98CB-EECBD3CAE2E3}" srcOrd="0" destOrd="0" presId="urn:microsoft.com/office/officeart/2005/8/layout/matrix3"/>
    <dgm:cxn modelId="{1A84C0AB-CE36-4374-8B16-50A6FD679A3B}" type="presParOf" srcId="{FB9478A0-1628-4BED-8DC6-507A10B3DE33}" destId="{97344565-1D22-45EF-9671-AEF9780157BF}" srcOrd="0" destOrd="0" presId="urn:microsoft.com/office/officeart/2005/8/layout/matrix3"/>
    <dgm:cxn modelId="{2F6D5666-3889-4D9A-9E63-72154CA264EB}" type="presParOf" srcId="{FB9478A0-1628-4BED-8DC6-507A10B3DE33}" destId="{D60731C9-F1B1-4CB6-BADC-E8549E507682}" srcOrd="1" destOrd="0" presId="urn:microsoft.com/office/officeart/2005/8/layout/matrix3"/>
    <dgm:cxn modelId="{672514EF-BBA2-46A3-86BC-C49DE1CABCEB}" type="presParOf" srcId="{FB9478A0-1628-4BED-8DC6-507A10B3DE33}" destId="{1178AE52-2888-405B-98CB-EECBD3CAE2E3}" srcOrd="2" destOrd="0" presId="urn:microsoft.com/office/officeart/2005/8/layout/matrix3"/>
    <dgm:cxn modelId="{115548A7-CFD2-4D76-B983-82E9095FEE18}" type="presParOf" srcId="{FB9478A0-1628-4BED-8DC6-507A10B3DE33}" destId="{92D01C82-49FC-48C6-9625-F5542D31388B}" srcOrd="3" destOrd="0" presId="urn:microsoft.com/office/officeart/2005/8/layout/matrix3"/>
    <dgm:cxn modelId="{09199F9B-8C40-4753-86E9-1295DC905E5F}" type="presParOf" srcId="{FB9478A0-1628-4BED-8DC6-507A10B3DE33}" destId="{06CBDE65-1B09-48C2-B78A-4A0D44B4ACB7}" srcOrd="4" destOrd="0" presId="urn:microsoft.com/office/officeart/2005/8/layout/matrix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1663C1-5A6D-4CC0-B683-8C2969ED55E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2A16EF-559A-46BC-85A5-D4D1AFB284CC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 action="ppaction://hlinksldjump"/>
            </a:rPr>
            <a:t>F=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k|l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|</a:t>
          </a:r>
          <a:endParaRPr lang="ru-RU" dirty="0"/>
        </a:p>
      </dgm:t>
    </dgm:pt>
    <dgm:pt modelId="{AC5E8B6A-B1FB-4D94-91DA-9774E16877B0}" type="parTrans" cxnId="{9300E7A4-5DFB-4377-9762-C2EA48CBBDB2}">
      <dgm:prSet/>
      <dgm:spPr/>
      <dgm:t>
        <a:bodyPr/>
        <a:lstStyle/>
        <a:p>
          <a:endParaRPr lang="ru-RU"/>
        </a:p>
      </dgm:t>
    </dgm:pt>
    <dgm:pt modelId="{761F0CAC-3B79-451E-8B78-3D95B6773987}" type="sibTrans" cxnId="{9300E7A4-5DFB-4377-9762-C2EA48CBBDB2}">
      <dgm:prSet/>
      <dgm:spPr/>
      <dgm:t>
        <a:bodyPr/>
        <a:lstStyle/>
        <a:p>
          <a:endParaRPr lang="ru-RU"/>
        </a:p>
      </dgm:t>
    </dgm:pt>
    <dgm:pt modelId="{446F1D81-9FC4-4D0F-9429-6FBCED4F11D1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F=km</a:t>
          </a:r>
          <a:endParaRPr lang="ru-RU" dirty="0"/>
        </a:p>
      </dgm:t>
    </dgm:pt>
    <dgm:pt modelId="{454E7627-13C4-4354-AE4F-B71B42640521}" type="parTrans" cxnId="{2B0CEDAA-5C52-4CEE-8A81-11896803F8D8}">
      <dgm:prSet/>
      <dgm:spPr/>
      <dgm:t>
        <a:bodyPr/>
        <a:lstStyle/>
        <a:p>
          <a:endParaRPr lang="ru-RU"/>
        </a:p>
      </dgm:t>
    </dgm:pt>
    <dgm:pt modelId="{B3F75DC3-891D-4C5B-8C69-2CF9375DF77E}" type="sibTrans" cxnId="{2B0CEDAA-5C52-4CEE-8A81-11896803F8D8}">
      <dgm:prSet/>
      <dgm:spPr/>
      <dgm:t>
        <a:bodyPr/>
        <a:lstStyle/>
        <a:p>
          <a:endParaRPr lang="ru-RU"/>
        </a:p>
      </dgm:t>
    </dgm:pt>
    <dgm:pt modelId="{1F776722-E42E-4C83-B796-33FFD46F3924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F=mg</a:t>
          </a:r>
          <a:endParaRPr lang="ru-RU" dirty="0"/>
        </a:p>
      </dgm:t>
    </dgm:pt>
    <dgm:pt modelId="{7DA5F1D5-AA7F-48C0-A3B5-87E9DF1064FC}" type="parTrans" cxnId="{A2AF77D9-A2D1-419C-8ECA-85B2792F2896}">
      <dgm:prSet/>
      <dgm:spPr/>
      <dgm:t>
        <a:bodyPr/>
        <a:lstStyle/>
        <a:p>
          <a:endParaRPr lang="ru-RU"/>
        </a:p>
      </dgm:t>
    </dgm:pt>
    <dgm:pt modelId="{F79DBF91-3148-468C-BB12-C62A3A88C3DC}" type="sibTrans" cxnId="{A2AF77D9-A2D1-419C-8ECA-85B2792F2896}">
      <dgm:prSet/>
      <dgm:spPr/>
      <dgm:t>
        <a:bodyPr/>
        <a:lstStyle/>
        <a:p>
          <a:endParaRPr lang="ru-RU"/>
        </a:p>
      </dgm:t>
    </dgm:pt>
    <dgm:pt modelId="{AC23DA99-F5EF-4DAF-8162-FCCC1B793426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F=</a:t>
          </a:r>
          <a:r>
            <a:rPr lang="en-US" dirty="0" err="1" smtClean="0">
              <a:hlinkClick xmlns:r="http://schemas.openxmlformats.org/officeDocument/2006/relationships" r:id="rId2" action="ppaction://hlinksldjump"/>
            </a:rPr>
            <a:t>gkm</a:t>
          </a:r>
          <a:endParaRPr lang="ru-RU" dirty="0"/>
        </a:p>
      </dgm:t>
    </dgm:pt>
    <dgm:pt modelId="{A3F2912C-6DAD-4BF3-B831-E8914D3F6DDF}" type="parTrans" cxnId="{1B481FD0-00C7-4695-AFD6-F548CD3A4AA7}">
      <dgm:prSet/>
      <dgm:spPr/>
      <dgm:t>
        <a:bodyPr/>
        <a:lstStyle/>
        <a:p>
          <a:endParaRPr lang="ru-RU"/>
        </a:p>
      </dgm:t>
    </dgm:pt>
    <dgm:pt modelId="{2CE85011-0660-4F17-997B-C19CD59E511E}" type="sibTrans" cxnId="{1B481FD0-00C7-4695-AFD6-F548CD3A4AA7}">
      <dgm:prSet/>
      <dgm:spPr/>
      <dgm:t>
        <a:bodyPr/>
        <a:lstStyle/>
        <a:p>
          <a:endParaRPr lang="ru-RU"/>
        </a:p>
      </dgm:t>
    </dgm:pt>
    <dgm:pt modelId="{70C72FAE-A41C-43ED-AE5C-75D315B43BFE}" type="pres">
      <dgm:prSet presAssocID="{051663C1-5A6D-4CC0-B683-8C2969ED55E7}" presName="matrix" presStyleCnt="0">
        <dgm:presLayoutVars>
          <dgm:chMax val="1"/>
          <dgm:dir/>
          <dgm:resizeHandles val="exact"/>
        </dgm:presLayoutVars>
      </dgm:prSet>
      <dgm:spPr/>
    </dgm:pt>
    <dgm:pt modelId="{601BA96A-8304-4F5A-B5DE-EA4E0400482B}" type="pres">
      <dgm:prSet presAssocID="{051663C1-5A6D-4CC0-B683-8C2969ED55E7}" presName="diamond" presStyleLbl="bgShp" presStyleIdx="0" presStyleCnt="1"/>
      <dgm:spPr/>
    </dgm:pt>
    <dgm:pt modelId="{09AD4E11-C9AF-46F9-B620-1A97BC724219}" type="pres">
      <dgm:prSet presAssocID="{051663C1-5A6D-4CC0-B683-8C2969ED55E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B88CC-3FBB-4D66-8B66-1830CF17788F}" type="pres">
      <dgm:prSet presAssocID="{051663C1-5A6D-4CC0-B683-8C2969ED55E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C299382-A0C8-4C01-BF65-47E134C988CE}" type="pres">
      <dgm:prSet presAssocID="{051663C1-5A6D-4CC0-B683-8C2969ED55E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B7680A4-E392-4B1E-A089-2E0E768FC4F5}" type="pres">
      <dgm:prSet presAssocID="{051663C1-5A6D-4CC0-B683-8C2969ED55E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93ABFF2-E399-48E3-AEAD-384023E778D2}" type="presOf" srcId="{051663C1-5A6D-4CC0-B683-8C2969ED55E7}" destId="{70C72FAE-A41C-43ED-AE5C-75D315B43BFE}" srcOrd="0" destOrd="0" presId="urn:microsoft.com/office/officeart/2005/8/layout/matrix3"/>
    <dgm:cxn modelId="{2B0CEDAA-5C52-4CEE-8A81-11896803F8D8}" srcId="{051663C1-5A6D-4CC0-B683-8C2969ED55E7}" destId="{446F1D81-9FC4-4D0F-9429-6FBCED4F11D1}" srcOrd="1" destOrd="0" parTransId="{454E7627-13C4-4354-AE4F-B71B42640521}" sibTransId="{B3F75DC3-891D-4C5B-8C69-2CF9375DF77E}"/>
    <dgm:cxn modelId="{A2AF77D9-A2D1-419C-8ECA-85B2792F2896}" srcId="{051663C1-5A6D-4CC0-B683-8C2969ED55E7}" destId="{1F776722-E42E-4C83-B796-33FFD46F3924}" srcOrd="2" destOrd="0" parTransId="{7DA5F1D5-AA7F-48C0-A3B5-87E9DF1064FC}" sibTransId="{F79DBF91-3148-468C-BB12-C62A3A88C3DC}"/>
    <dgm:cxn modelId="{B7F338C1-7178-472F-8F14-D27E94F1E0AD}" type="presOf" srcId="{446F1D81-9FC4-4D0F-9429-6FBCED4F11D1}" destId="{404B88CC-3FBB-4D66-8B66-1830CF17788F}" srcOrd="0" destOrd="0" presId="urn:microsoft.com/office/officeart/2005/8/layout/matrix3"/>
    <dgm:cxn modelId="{2E3CD606-446C-424E-8935-382BB1F0814F}" type="presOf" srcId="{9B2A16EF-559A-46BC-85A5-D4D1AFB284CC}" destId="{09AD4E11-C9AF-46F9-B620-1A97BC724219}" srcOrd="0" destOrd="0" presId="urn:microsoft.com/office/officeart/2005/8/layout/matrix3"/>
    <dgm:cxn modelId="{0469611D-3529-4BDC-9276-1B6E695700BD}" type="presOf" srcId="{1F776722-E42E-4C83-B796-33FFD46F3924}" destId="{5C299382-A0C8-4C01-BF65-47E134C988CE}" srcOrd="0" destOrd="0" presId="urn:microsoft.com/office/officeart/2005/8/layout/matrix3"/>
    <dgm:cxn modelId="{9300E7A4-5DFB-4377-9762-C2EA48CBBDB2}" srcId="{051663C1-5A6D-4CC0-B683-8C2969ED55E7}" destId="{9B2A16EF-559A-46BC-85A5-D4D1AFB284CC}" srcOrd="0" destOrd="0" parTransId="{AC5E8B6A-B1FB-4D94-91DA-9774E16877B0}" sibTransId="{761F0CAC-3B79-451E-8B78-3D95B6773987}"/>
    <dgm:cxn modelId="{9F45B244-BB67-457E-B435-CFB367D2B814}" type="presOf" srcId="{AC23DA99-F5EF-4DAF-8162-FCCC1B793426}" destId="{2B7680A4-E392-4B1E-A089-2E0E768FC4F5}" srcOrd="0" destOrd="0" presId="urn:microsoft.com/office/officeart/2005/8/layout/matrix3"/>
    <dgm:cxn modelId="{1B481FD0-00C7-4695-AFD6-F548CD3A4AA7}" srcId="{051663C1-5A6D-4CC0-B683-8C2969ED55E7}" destId="{AC23DA99-F5EF-4DAF-8162-FCCC1B793426}" srcOrd="3" destOrd="0" parTransId="{A3F2912C-6DAD-4BF3-B831-E8914D3F6DDF}" sibTransId="{2CE85011-0660-4F17-997B-C19CD59E511E}"/>
    <dgm:cxn modelId="{3570F9ED-7A4B-4A01-8B97-E11674498819}" type="presParOf" srcId="{70C72FAE-A41C-43ED-AE5C-75D315B43BFE}" destId="{601BA96A-8304-4F5A-B5DE-EA4E0400482B}" srcOrd="0" destOrd="0" presId="urn:microsoft.com/office/officeart/2005/8/layout/matrix3"/>
    <dgm:cxn modelId="{AEBDEFBB-4A1F-4EFC-B0F4-DB4865E1720E}" type="presParOf" srcId="{70C72FAE-A41C-43ED-AE5C-75D315B43BFE}" destId="{09AD4E11-C9AF-46F9-B620-1A97BC724219}" srcOrd="1" destOrd="0" presId="urn:microsoft.com/office/officeart/2005/8/layout/matrix3"/>
    <dgm:cxn modelId="{602BB875-ABA2-4165-8552-DDDBFA80342A}" type="presParOf" srcId="{70C72FAE-A41C-43ED-AE5C-75D315B43BFE}" destId="{404B88CC-3FBB-4D66-8B66-1830CF17788F}" srcOrd="2" destOrd="0" presId="urn:microsoft.com/office/officeart/2005/8/layout/matrix3"/>
    <dgm:cxn modelId="{975E6BAD-7CBD-4B96-AE1E-C60179D54770}" type="presParOf" srcId="{70C72FAE-A41C-43ED-AE5C-75D315B43BFE}" destId="{5C299382-A0C8-4C01-BF65-47E134C988CE}" srcOrd="3" destOrd="0" presId="urn:microsoft.com/office/officeart/2005/8/layout/matrix3"/>
    <dgm:cxn modelId="{31FFAF83-F824-4F63-871D-6712F69A99DB}" type="presParOf" srcId="{70C72FAE-A41C-43ED-AE5C-75D315B43BFE}" destId="{2B7680A4-E392-4B1E-A089-2E0E768FC4F5}" srcOrd="4" destOrd="0" presId="urn:microsoft.com/office/officeart/2005/8/layout/matrix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7F5C49-D247-4736-B100-61B1CB1E4D1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9F0CA2-32FF-46C6-87B8-5E24C201287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От модуля силы , деформирующей тело</a:t>
          </a:r>
          <a:endParaRPr lang="ru-RU" dirty="0"/>
        </a:p>
      </dgm:t>
    </dgm:pt>
    <dgm:pt modelId="{F8303853-F081-41BF-A18F-C98156E65860}" type="parTrans" cxnId="{8757EE92-E12C-489F-9934-BD48AFE33569}">
      <dgm:prSet/>
      <dgm:spPr/>
      <dgm:t>
        <a:bodyPr/>
        <a:lstStyle/>
        <a:p>
          <a:endParaRPr lang="ru-RU"/>
        </a:p>
      </dgm:t>
    </dgm:pt>
    <dgm:pt modelId="{9E0A5D4E-8FDF-4849-A00A-59E7E7D79915}" type="sibTrans" cxnId="{8757EE92-E12C-489F-9934-BD48AFE33569}">
      <dgm:prSet/>
      <dgm:spPr/>
      <dgm:t>
        <a:bodyPr/>
        <a:lstStyle/>
        <a:p>
          <a:endParaRPr lang="ru-RU"/>
        </a:p>
      </dgm:t>
    </dgm:pt>
    <dgm:pt modelId="{58482731-951D-49CF-9879-120F282BF08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От жесткости деформированного тела </a:t>
          </a:r>
          <a:endParaRPr lang="ru-RU" dirty="0"/>
        </a:p>
      </dgm:t>
    </dgm:pt>
    <dgm:pt modelId="{B5DDBF30-F039-44AE-9075-19945F36F388}" type="parTrans" cxnId="{A4B1C740-99C5-4D8B-A67D-DA90A9C41560}">
      <dgm:prSet/>
      <dgm:spPr/>
      <dgm:t>
        <a:bodyPr/>
        <a:lstStyle/>
        <a:p>
          <a:endParaRPr lang="ru-RU"/>
        </a:p>
      </dgm:t>
    </dgm:pt>
    <dgm:pt modelId="{B14B3345-887D-41DC-81B4-8BAB4B25B3E9}" type="sibTrans" cxnId="{A4B1C740-99C5-4D8B-A67D-DA90A9C41560}">
      <dgm:prSet/>
      <dgm:spPr/>
      <dgm:t>
        <a:bodyPr/>
        <a:lstStyle/>
        <a:p>
          <a:endParaRPr lang="ru-RU"/>
        </a:p>
      </dgm:t>
    </dgm:pt>
    <dgm:pt modelId="{86A600A4-226A-4784-810A-E327A26C8083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От величины деформации</a:t>
          </a:r>
          <a:endParaRPr lang="ru-RU" dirty="0"/>
        </a:p>
      </dgm:t>
    </dgm:pt>
    <dgm:pt modelId="{B4E79A5C-2C79-4B72-BA15-3887F731B865}" type="parTrans" cxnId="{AE72EFEF-5D78-4A38-B04A-25610BEBA91B}">
      <dgm:prSet/>
      <dgm:spPr/>
      <dgm:t>
        <a:bodyPr/>
        <a:lstStyle/>
        <a:p>
          <a:endParaRPr lang="ru-RU"/>
        </a:p>
      </dgm:t>
    </dgm:pt>
    <dgm:pt modelId="{CCE1A216-D5B7-4516-9D5B-87A78FCACFA5}" type="sibTrans" cxnId="{AE72EFEF-5D78-4A38-B04A-25610BEBA91B}">
      <dgm:prSet/>
      <dgm:spPr/>
      <dgm:t>
        <a:bodyPr/>
        <a:lstStyle/>
        <a:p>
          <a:endParaRPr lang="ru-RU"/>
        </a:p>
      </dgm:t>
    </dgm:pt>
    <dgm:pt modelId="{4E8C0E4B-1235-4BA1-97B8-C0807717692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От всех этих величин </a:t>
          </a:r>
          <a:endParaRPr lang="ru-RU" dirty="0"/>
        </a:p>
      </dgm:t>
    </dgm:pt>
    <dgm:pt modelId="{5CA293D2-B2E9-4D38-B0C5-0F30D82FCA6A}" type="parTrans" cxnId="{980DFC06-9169-46BD-9608-193BD1AFDEDD}">
      <dgm:prSet/>
      <dgm:spPr/>
      <dgm:t>
        <a:bodyPr/>
        <a:lstStyle/>
        <a:p>
          <a:endParaRPr lang="ru-RU"/>
        </a:p>
      </dgm:t>
    </dgm:pt>
    <dgm:pt modelId="{B80FD951-0C4D-41C1-B39B-6EC37BF23312}" type="sibTrans" cxnId="{980DFC06-9169-46BD-9608-193BD1AFDEDD}">
      <dgm:prSet/>
      <dgm:spPr/>
      <dgm:t>
        <a:bodyPr/>
        <a:lstStyle/>
        <a:p>
          <a:endParaRPr lang="ru-RU"/>
        </a:p>
      </dgm:t>
    </dgm:pt>
    <dgm:pt modelId="{6315D8E3-C18B-43E8-8496-6F12D64713FD}" type="pres">
      <dgm:prSet presAssocID="{3B7F5C49-D247-4736-B100-61B1CB1E4D1C}" presName="matrix" presStyleCnt="0">
        <dgm:presLayoutVars>
          <dgm:chMax val="1"/>
          <dgm:dir/>
          <dgm:resizeHandles val="exact"/>
        </dgm:presLayoutVars>
      </dgm:prSet>
      <dgm:spPr/>
    </dgm:pt>
    <dgm:pt modelId="{59C8D375-6849-438F-8EDF-AC3C8ED13F60}" type="pres">
      <dgm:prSet presAssocID="{3B7F5C49-D247-4736-B100-61B1CB1E4D1C}" presName="diamond" presStyleLbl="bgShp" presStyleIdx="0" presStyleCnt="1"/>
      <dgm:spPr/>
    </dgm:pt>
    <dgm:pt modelId="{44EBFFAD-ABB8-40A0-BB29-507450D18F59}" type="pres">
      <dgm:prSet presAssocID="{3B7F5C49-D247-4736-B100-61B1CB1E4D1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9D97D-0D35-4E37-85A7-0FE0896251CC}" type="pres">
      <dgm:prSet presAssocID="{3B7F5C49-D247-4736-B100-61B1CB1E4D1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7EB225D-5289-40B7-9948-1AF1B3FDC3A0}" type="pres">
      <dgm:prSet presAssocID="{3B7F5C49-D247-4736-B100-61B1CB1E4D1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D8F53-52E6-4500-ADD9-5A59BDEB017D}" type="pres">
      <dgm:prSet presAssocID="{3B7F5C49-D247-4736-B100-61B1CB1E4D1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D8858D-1856-48AA-A927-05FF087E3A88}" type="presOf" srcId="{58482731-951D-49CF-9879-120F282BF08F}" destId="{20D9D97D-0D35-4E37-85A7-0FE0896251CC}" srcOrd="0" destOrd="0" presId="urn:microsoft.com/office/officeart/2005/8/layout/matrix3"/>
    <dgm:cxn modelId="{1182529A-0B55-4E8A-8FFF-329B0603C3B1}" type="presOf" srcId="{3B7F5C49-D247-4736-B100-61B1CB1E4D1C}" destId="{6315D8E3-C18B-43E8-8496-6F12D64713FD}" srcOrd="0" destOrd="0" presId="urn:microsoft.com/office/officeart/2005/8/layout/matrix3"/>
    <dgm:cxn modelId="{F67CCBF2-4CEA-4C46-BDE1-0D3FE6922E83}" type="presOf" srcId="{86A600A4-226A-4784-810A-E327A26C8083}" destId="{97EB225D-5289-40B7-9948-1AF1B3FDC3A0}" srcOrd="0" destOrd="0" presId="urn:microsoft.com/office/officeart/2005/8/layout/matrix3"/>
    <dgm:cxn modelId="{AE72EFEF-5D78-4A38-B04A-25610BEBA91B}" srcId="{3B7F5C49-D247-4736-B100-61B1CB1E4D1C}" destId="{86A600A4-226A-4784-810A-E327A26C8083}" srcOrd="2" destOrd="0" parTransId="{B4E79A5C-2C79-4B72-BA15-3887F731B865}" sibTransId="{CCE1A216-D5B7-4516-9D5B-87A78FCACFA5}"/>
    <dgm:cxn modelId="{A4B1C740-99C5-4D8B-A67D-DA90A9C41560}" srcId="{3B7F5C49-D247-4736-B100-61B1CB1E4D1C}" destId="{58482731-951D-49CF-9879-120F282BF08F}" srcOrd="1" destOrd="0" parTransId="{B5DDBF30-F039-44AE-9075-19945F36F388}" sibTransId="{B14B3345-887D-41DC-81B4-8BAB4B25B3E9}"/>
    <dgm:cxn modelId="{7FA207BD-5B01-4C1F-9F6B-8C5F53B00546}" type="presOf" srcId="{649F0CA2-32FF-46C6-87B8-5E24C201287B}" destId="{44EBFFAD-ABB8-40A0-BB29-507450D18F59}" srcOrd="0" destOrd="0" presId="urn:microsoft.com/office/officeart/2005/8/layout/matrix3"/>
    <dgm:cxn modelId="{980DFC06-9169-46BD-9608-193BD1AFDEDD}" srcId="{3B7F5C49-D247-4736-B100-61B1CB1E4D1C}" destId="{4E8C0E4B-1235-4BA1-97B8-C08077176925}" srcOrd="3" destOrd="0" parTransId="{5CA293D2-B2E9-4D38-B0C5-0F30D82FCA6A}" sibTransId="{B80FD951-0C4D-41C1-B39B-6EC37BF23312}"/>
    <dgm:cxn modelId="{8757EE92-E12C-489F-9934-BD48AFE33569}" srcId="{3B7F5C49-D247-4736-B100-61B1CB1E4D1C}" destId="{649F0CA2-32FF-46C6-87B8-5E24C201287B}" srcOrd="0" destOrd="0" parTransId="{F8303853-F081-41BF-A18F-C98156E65860}" sibTransId="{9E0A5D4E-8FDF-4849-A00A-59E7E7D79915}"/>
    <dgm:cxn modelId="{3860B642-8E1C-493C-BD1F-40649BF3DBFD}" type="presOf" srcId="{4E8C0E4B-1235-4BA1-97B8-C08077176925}" destId="{B6AD8F53-52E6-4500-ADD9-5A59BDEB017D}" srcOrd="0" destOrd="0" presId="urn:microsoft.com/office/officeart/2005/8/layout/matrix3"/>
    <dgm:cxn modelId="{32F212E4-D1B7-42DC-8993-6F04EE29EEC6}" type="presParOf" srcId="{6315D8E3-C18B-43E8-8496-6F12D64713FD}" destId="{59C8D375-6849-438F-8EDF-AC3C8ED13F60}" srcOrd="0" destOrd="0" presId="urn:microsoft.com/office/officeart/2005/8/layout/matrix3"/>
    <dgm:cxn modelId="{3EB7C3E3-5573-4860-8A69-3A43275FD85B}" type="presParOf" srcId="{6315D8E3-C18B-43E8-8496-6F12D64713FD}" destId="{44EBFFAD-ABB8-40A0-BB29-507450D18F59}" srcOrd="1" destOrd="0" presId="urn:microsoft.com/office/officeart/2005/8/layout/matrix3"/>
    <dgm:cxn modelId="{55805EA1-E8C9-4F1E-A4B2-37F675933EA0}" type="presParOf" srcId="{6315D8E3-C18B-43E8-8496-6F12D64713FD}" destId="{20D9D97D-0D35-4E37-85A7-0FE0896251CC}" srcOrd="2" destOrd="0" presId="urn:microsoft.com/office/officeart/2005/8/layout/matrix3"/>
    <dgm:cxn modelId="{6379B952-8A8B-4B1B-8CA6-8D782BAFFD57}" type="presParOf" srcId="{6315D8E3-C18B-43E8-8496-6F12D64713FD}" destId="{97EB225D-5289-40B7-9948-1AF1B3FDC3A0}" srcOrd="3" destOrd="0" presId="urn:microsoft.com/office/officeart/2005/8/layout/matrix3"/>
    <dgm:cxn modelId="{A0F9CAB2-4B46-4521-B403-2193C8BB7049}" type="presParOf" srcId="{6315D8E3-C18B-43E8-8496-6F12D64713FD}" destId="{B6AD8F53-52E6-4500-ADD9-5A59BDEB017D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58FFB5-3F55-4260-BAE3-9E6699480963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22B401-3675-49AA-A7EB-68CE817B3B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 на тему:</a:t>
            </a:r>
            <a:r>
              <a:rPr lang="en-US" dirty="0" smtClean="0"/>
              <a:t>”</a:t>
            </a:r>
            <a:r>
              <a:rPr lang="ru-RU" dirty="0" smtClean="0"/>
              <a:t>Сила упругости</a:t>
            </a:r>
            <a:r>
              <a:rPr lang="en-US" dirty="0" smtClean="0"/>
              <a:t>”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каком изображении сила упругости равна 0 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Содержимое 3" descr="Рисунок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1500174"/>
            <a:ext cx="4857784" cy="2336801"/>
          </a:xfrm>
        </p:spPr>
      </p:pic>
      <p:graphicFrame>
        <p:nvGraphicFramePr>
          <p:cNvPr id="5" name="Схема 4"/>
          <p:cNvGraphicFramePr/>
          <p:nvPr/>
        </p:nvGraphicFramePr>
        <p:xfrm>
          <a:off x="2714612" y="3429000"/>
          <a:ext cx="3714776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Какая из приведенных формул соответствует закону Гука?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чего зависит сила упругости?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каких деформациях справедлив закон Гука?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Когда возникает сила упругости?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называется деформация тела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верно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Верно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тело испытывает деформацию растяжения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7831567" cy="2248348"/>
          </a:xfrm>
        </p:spPr>
      </p:pic>
      <p:graphicFrame>
        <p:nvGraphicFramePr>
          <p:cNvPr id="7" name="Схема 6"/>
          <p:cNvGraphicFramePr/>
          <p:nvPr/>
        </p:nvGraphicFramePr>
        <p:xfrm>
          <a:off x="2428860" y="3571876"/>
          <a:ext cx="4000528" cy="3032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тело испытывает деформацию изгиб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7831567" cy="2248348"/>
          </a:xfrm>
        </p:spPr>
      </p:pic>
      <p:graphicFrame>
        <p:nvGraphicFramePr>
          <p:cNvPr id="5" name="Схема 4"/>
          <p:cNvGraphicFramePr/>
          <p:nvPr/>
        </p:nvGraphicFramePr>
        <p:xfrm>
          <a:off x="2071670" y="3500438"/>
          <a:ext cx="4572032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тело испытывает деформацию сжатия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1" y="1571612"/>
            <a:ext cx="7215238" cy="2071407"/>
          </a:xfrm>
        </p:spPr>
      </p:pic>
      <p:graphicFrame>
        <p:nvGraphicFramePr>
          <p:cNvPr id="5" name="Схема 4"/>
          <p:cNvGraphicFramePr/>
          <p:nvPr/>
        </p:nvGraphicFramePr>
        <p:xfrm>
          <a:off x="2000232" y="3214686"/>
          <a:ext cx="4643470" cy="3492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51766" cy="2928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Опора деформируется под действием груза . Какой модуль силы упругости становится равным модулю силы тяжести , действующей на груз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714744" y="2714620"/>
            <a:ext cx="5007417" cy="2315258"/>
          </a:xfrm>
        </p:spPr>
      </p:pic>
      <p:graphicFrame>
        <p:nvGraphicFramePr>
          <p:cNvPr id="5" name="Схема 4"/>
          <p:cNvGraphicFramePr/>
          <p:nvPr/>
        </p:nvGraphicFramePr>
        <p:xfrm>
          <a:off x="571472" y="2928934"/>
          <a:ext cx="3286148" cy="367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203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Тест на тему:”Сила упругости” </vt:lpstr>
      <vt:lpstr>Когда возникает сила упругости?</vt:lpstr>
      <vt:lpstr>Что называется деформация тела?</vt:lpstr>
      <vt:lpstr>Слайд 4</vt:lpstr>
      <vt:lpstr>Слайд 5</vt:lpstr>
      <vt:lpstr>Какое тело испытывает деформацию растяжения?</vt:lpstr>
      <vt:lpstr>Какое тело испытывает деформацию изгиб?</vt:lpstr>
      <vt:lpstr>Какое тело испытывает деформацию сжатия?</vt:lpstr>
      <vt:lpstr>Опора деформируется под действием груза . Какой модуль силы упругости становится равным модулю силы тяжести , действующей на груз?</vt:lpstr>
      <vt:lpstr>На каком изображении сила упругости равна 0 ?</vt:lpstr>
      <vt:lpstr>Какая из приведенных формул соответствует закону Гука?</vt:lpstr>
      <vt:lpstr>От чего зависит сила упругости?</vt:lpstr>
      <vt:lpstr>При каких деформациях справедлив закон Гука?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на тему:”Сила упругости”</dc:title>
  <dc:creator>eldor</dc:creator>
  <cp:lastModifiedBy>eldor</cp:lastModifiedBy>
  <cp:revision>6</cp:revision>
  <dcterms:created xsi:type="dcterms:W3CDTF">2016-02-07T07:51:42Z</dcterms:created>
  <dcterms:modified xsi:type="dcterms:W3CDTF">2016-02-07T08:48:03Z</dcterms:modified>
</cp:coreProperties>
</file>