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 autoAdjust="0"/>
    <p:restoredTop sz="94615" autoAdjust="0"/>
  </p:normalViewPr>
  <p:slideViewPr>
    <p:cSldViewPr>
      <p:cViewPr varScale="1">
        <p:scale>
          <a:sx n="47" d="100"/>
          <a:sy n="47" d="100"/>
        </p:scale>
        <p:origin x="-12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20688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карточки</a:t>
            </a:r>
            <a:endParaRPr lang="ru-RU" sz="3200" dirty="0"/>
          </a:p>
          <a:p>
            <a:r>
              <a:rPr lang="ru-RU" sz="3200" b="1" dirty="0"/>
              <a:t>Красный	Активность, радость, </a:t>
            </a:r>
            <a:r>
              <a:rPr lang="ru-RU" sz="3200" b="1" dirty="0" smtClean="0"/>
              <a:t>бодрость</a:t>
            </a:r>
          </a:p>
          <a:p>
            <a:r>
              <a:rPr lang="ru-RU" sz="3200" b="1" dirty="0" smtClean="0"/>
              <a:t>Зелёный</a:t>
            </a:r>
            <a:r>
              <a:rPr lang="ru-RU" sz="3200" b="1" dirty="0"/>
              <a:t>	</a:t>
            </a:r>
            <a:r>
              <a:rPr lang="ru-RU" sz="3200" b="1" dirty="0" smtClean="0"/>
              <a:t>Спокойствие</a:t>
            </a:r>
          </a:p>
          <a:p>
            <a:r>
              <a:rPr lang="ru-RU" sz="3200" b="1" dirty="0" smtClean="0"/>
              <a:t>Голубой	Серьёзное, сдержанное Белый </a:t>
            </a:r>
            <a:r>
              <a:rPr lang="ru-RU" sz="3200" b="1" dirty="0"/>
              <a:t>	Тоскливое, пассивное </a:t>
            </a:r>
            <a:r>
              <a:rPr lang="ru-RU" sz="3200" b="1" dirty="0" smtClean="0"/>
              <a:t>настроение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440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175351" cy="1793167"/>
          </a:xfrm>
        </p:spPr>
        <p:txBody>
          <a:bodyPr/>
          <a:lstStyle/>
          <a:p>
            <a:r>
              <a:rPr lang="ru-RU" dirty="0" smtClean="0"/>
              <a:t>Подведём итоги!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177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49080"/>
            <a:ext cx="7478216" cy="1865144"/>
          </a:xfrm>
        </p:spPr>
        <p:txBody>
          <a:bodyPr/>
          <a:lstStyle/>
          <a:p>
            <a:pPr algn="just"/>
            <a:r>
              <a:rPr lang="ru-RU" sz="2800" dirty="0" smtClean="0"/>
              <a:t>Домашнее задание: Параграф </a:t>
            </a:r>
            <a:r>
              <a:rPr lang="ru-RU" sz="2800" dirty="0"/>
              <a:t>4</a:t>
            </a:r>
            <a:r>
              <a:rPr lang="ru-RU" sz="2800" dirty="0" smtClean="0"/>
              <a:t>, вопрос 3(письменно); </a:t>
            </a:r>
            <a:r>
              <a:rPr lang="ru-RU" sz="2800" dirty="0"/>
              <a:t>кто хочет получить дополнительную оценку-может написать мини-сочинение «Путешествие в 19 век»(описать мир вокруг)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73416" cy="3273544"/>
          </a:xfrm>
        </p:spPr>
        <p:txBody>
          <a:bodyPr>
            <a:normAutofit/>
          </a:bodyPr>
          <a:lstStyle/>
          <a:p>
            <a:r>
              <a:rPr lang="ru-RU" sz="3200" dirty="0"/>
              <a:t>В 1885 г. Одного юношу 14 раз укусила бешеная </a:t>
            </a:r>
            <a:r>
              <a:rPr lang="ru-RU" sz="3200" dirty="0" err="1"/>
              <a:t>собака.Но</a:t>
            </a:r>
            <a:r>
              <a:rPr lang="ru-RU" sz="3200" dirty="0"/>
              <a:t> его спасли и он не заболел. Благодаря чему это произошло-это мы узнаем на следующем уроке</a:t>
            </a:r>
          </a:p>
        </p:txBody>
      </p:sp>
    </p:spTree>
    <p:extLst>
      <p:ext uri="{BB962C8B-B14F-4D97-AF65-F5344CB8AC3E}">
        <p14:creationId xmlns:p14="http://schemas.microsoft.com/office/powerpoint/2010/main" val="1268163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01317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533456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карточки</a:t>
            </a:r>
          </a:p>
          <a:p>
            <a:r>
              <a:rPr lang="ru-RU" dirty="0"/>
              <a:t>Красный	</a:t>
            </a:r>
            <a:r>
              <a:rPr lang="ru-RU" dirty="0" smtClean="0"/>
              <a:t>-</a:t>
            </a:r>
            <a:r>
              <a:rPr lang="ru-RU" dirty="0"/>
              <a:t>да, я доволен уроком</a:t>
            </a:r>
          </a:p>
          <a:p>
            <a:r>
              <a:rPr lang="ru-RU" dirty="0"/>
              <a:t>Зелёный	</a:t>
            </a:r>
            <a:r>
              <a:rPr lang="ru-RU" dirty="0" smtClean="0"/>
              <a:t>-</a:t>
            </a:r>
            <a:r>
              <a:rPr lang="ru-RU" dirty="0"/>
              <a:t>мое настроение никак не изменилось за урок</a:t>
            </a:r>
          </a:p>
          <a:p>
            <a:r>
              <a:rPr lang="ru-RU" dirty="0"/>
              <a:t>Голубой	</a:t>
            </a:r>
            <a:r>
              <a:rPr lang="ru-RU" dirty="0" smtClean="0"/>
              <a:t>- </a:t>
            </a:r>
            <a:r>
              <a:rPr lang="ru-RU" dirty="0"/>
              <a:t>я задумался над темой и хотел бы узнать что-то дополнительно</a:t>
            </a:r>
          </a:p>
          <a:p>
            <a:r>
              <a:rPr lang="ru-RU" dirty="0"/>
              <a:t>Белый 	</a:t>
            </a:r>
            <a:r>
              <a:rPr lang="ru-RU" dirty="0" smtClean="0"/>
              <a:t>-урок </a:t>
            </a:r>
            <a:r>
              <a:rPr lang="ru-RU" dirty="0"/>
              <a:t>мне не дал ничего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657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G:\открытый урок\прях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133" y="22344"/>
            <a:ext cx="3526373" cy="447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открытый урок\деву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72"/>
            <a:ext cx="3580229" cy="267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открытый урок\лошад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0" y="2636912"/>
            <a:ext cx="3604308" cy="237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открытый урок\шляпка 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229" y="0"/>
            <a:ext cx="2045019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:\открытый урок\платье 1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41640"/>
            <a:ext cx="2663125" cy="39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:\открытый урок\интерьер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950" y="4124264"/>
            <a:ext cx="3166050" cy="273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:\открытый урок\конный экипаж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" y="4748164"/>
            <a:ext cx="3377878" cy="220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66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ткрытый урок\фабр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792"/>
            <a:ext cx="5883059" cy="272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открытый урок\машина прядильна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491" y="2747859"/>
            <a:ext cx="5564509" cy="411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открытый урок\трамва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395" y="18791"/>
            <a:ext cx="4191605" cy="272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открытый урок\костюм конца ве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747858"/>
            <a:ext cx="3869363" cy="219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открытый урок\фонограф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54821"/>
            <a:ext cx="3579491" cy="203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44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391375" cy="4896544"/>
          </a:xfrm>
        </p:spPr>
        <p:txBody>
          <a:bodyPr/>
          <a:lstStyle/>
          <a:p>
            <a:r>
              <a:rPr lang="ru-RU" sz="3200" dirty="0"/>
              <a:t>Видите ли вы разницу</a:t>
            </a:r>
            <a:r>
              <a:rPr lang="ru-RU" sz="3200" dirty="0" smtClean="0"/>
              <a:t>? </a:t>
            </a:r>
            <a:r>
              <a:rPr lang="ru-RU" sz="3200" dirty="0"/>
              <a:t>В чем она проявляется?</a:t>
            </a:r>
            <a:br>
              <a:rPr lang="ru-RU" sz="3200" dirty="0"/>
            </a:br>
            <a:r>
              <a:rPr lang="ru-RU" sz="3200" dirty="0"/>
              <a:t>Можно ли сказать, что жизнь людей кардинально изменилась? </a:t>
            </a:r>
            <a:br>
              <a:rPr lang="ru-RU" sz="3200" dirty="0"/>
            </a:br>
            <a:r>
              <a:rPr lang="ru-RU" sz="3200" dirty="0"/>
              <a:t>Какая главная задача сегодняшнего урока? </a:t>
            </a:r>
          </a:p>
        </p:txBody>
      </p:sp>
    </p:spTree>
    <p:extLst>
      <p:ext uri="{BB962C8B-B14F-4D97-AF65-F5344CB8AC3E}">
        <p14:creationId xmlns:p14="http://schemas.microsoft.com/office/powerpoint/2010/main" val="98876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607399" cy="2801279"/>
          </a:xfrm>
        </p:spPr>
        <p:txBody>
          <a:bodyPr/>
          <a:lstStyle/>
          <a:p>
            <a:r>
              <a:rPr lang="ru-RU" sz="4400" dirty="0"/>
              <a:t>Тема нашего занятия -  </a:t>
            </a:r>
            <a:r>
              <a:rPr lang="ru-RU" sz="4400" dirty="0">
                <a:solidFill>
                  <a:srgbClr val="C00000"/>
                </a:solidFill>
              </a:rPr>
              <a:t>Человек в изменившемся мире: материальная культура и повседневность.</a:t>
            </a:r>
          </a:p>
        </p:txBody>
      </p:sp>
      <p:pic>
        <p:nvPicPr>
          <p:cNvPr id="1026" name="Picture 2" descr="E:\открытый урок\шляпка 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05064"/>
            <a:ext cx="172402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открытый урок\фонограф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51501"/>
            <a:ext cx="4032448" cy="295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6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821488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Первая группа- Трамвай и рельсовый путь.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Вторая </a:t>
            </a:r>
            <a:r>
              <a:rPr lang="ru-RU" dirty="0"/>
              <a:t>группа- швейная машинка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 smtClean="0"/>
              <a:t>Третья </a:t>
            </a:r>
            <a:r>
              <a:rPr lang="ru-RU" dirty="0"/>
              <a:t>группа-печатная машинка(</a:t>
            </a:r>
            <a:r>
              <a:rPr lang="ru-RU" dirty="0" err="1"/>
              <a:t>стр</a:t>
            </a:r>
            <a:r>
              <a:rPr lang="ru-RU" dirty="0"/>
              <a:t> 40). </a:t>
            </a:r>
          </a:p>
          <a:p>
            <a:pPr marL="45720" indent="0">
              <a:buNone/>
            </a:pPr>
            <a:r>
              <a:rPr lang="ru-RU" dirty="0" smtClean="0"/>
              <a:t>Четвертая </a:t>
            </a:r>
            <a:r>
              <a:rPr lang="ru-RU" dirty="0"/>
              <a:t>группа-успехи в пищевой промышленности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832411"/>
              </p:ext>
            </p:extLst>
          </p:nvPr>
        </p:nvGraphicFramePr>
        <p:xfrm>
          <a:off x="1187624" y="2852936"/>
          <a:ext cx="6912768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47525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Изобретение\ открытие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Практическая польза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Трамвай и рельсовый путь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Швейная машинка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Печатная машинка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Пищевая промышленность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95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645" y="260648"/>
            <a:ext cx="6512511" cy="1143000"/>
          </a:xfrm>
        </p:spPr>
        <p:txBody>
          <a:bodyPr/>
          <a:lstStyle/>
          <a:p>
            <a:pPr algn="ctr"/>
            <a:r>
              <a:rPr lang="ru-RU" dirty="0" err="1" smtClean="0"/>
              <a:t>Физминутка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2050" name="Picture 2" descr="E:\открытый урок\велосипе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57265"/>
            <a:ext cx="6878538" cy="484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87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99592" y="4581128"/>
            <a:ext cx="7488832" cy="1656184"/>
          </a:xfrm>
        </p:spPr>
        <p:txBody>
          <a:bodyPr/>
          <a:lstStyle/>
          <a:p>
            <a:r>
              <a:rPr lang="ru-RU" dirty="0" smtClean="0"/>
              <a:t>Все участники группы получают оценку выступающего!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43609" y="692696"/>
            <a:ext cx="7128792" cy="2160240"/>
          </a:xfrm>
        </p:spPr>
        <p:txBody>
          <a:bodyPr/>
          <a:lstStyle/>
          <a:p>
            <a:pPr marL="182880" indent="0">
              <a:buNone/>
            </a:pPr>
            <a:r>
              <a:rPr lang="ru-RU" sz="2400" dirty="0" smtClean="0"/>
              <a:t>Выступление первой группы оценивает 2 группа</a:t>
            </a:r>
            <a:br>
              <a:rPr lang="ru-RU" sz="2400" dirty="0" smtClean="0"/>
            </a:br>
            <a:r>
              <a:rPr lang="ru-RU" sz="2400" dirty="0" smtClean="0"/>
              <a:t>Выступление второй группы оценивает 1 группа</a:t>
            </a:r>
            <a:br>
              <a:rPr lang="ru-RU" sz="2400" dirty="0" smtClean="0"/>
            </a:br>
            <a:r>
              <a:rPr lang="ru-RU" sz="2400" dirty="0" smtClean="0"/>
              <a:t>Выступление третьей группы оценивает 4 группа</a:t>
            </a:r>
            <a:br>
              <a:rPr lang="ru-RU" sz="2400" dirty="0" smtClean="0"/>
            </a:br>
            <a:r>
              <a:rPr lang="ru-RU" sz="2400" dirty="0" smtClean="0"/>
              <a:t>Выступление четвертой группы оценивает 3 группа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87502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03212" y="764704"/>
            <a:ext cx="5808948" cy="3460450"/>
          </a:xfrm>
        </p:spPr>
        <p:txBody>
          <a:bodyPr/>
          <a:lstStyle/>
          <a:p>
            <a:r>
              <a:rPr lang="ru-RU" dirty="0" smtClean="0"/>
              <a:t>Изменения в досуге- появился кинематограф</a:t>
            </a:r>
          </a:p>
          <a:p>
            <a:r>
              <a:rPr lang="ru-RU" dirty="0" smtClean="0"/>
              <a:t>Изменения в ритме жизни- спорт!</a:t>
            </a:r>
          </a:p>
          <a:p>
            <a:r>
              <a:rPr lang="ru-RU" dirty="0" smtClean="0"/>
              <a:t>Изменения в костюме</a:t>
            </a:r>
            <a:endParaRPr lang="ru-RU" dirty="0"/>
          </a:p>
        </p:txBody>
      </p:sp>
      <p:pic>
        <p:nvPicPr>
          <p:cNvPr id="3074" name="Picture 2" descr="E:\открытый урок\олимпиа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3025367" cy="205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открытый урок\вел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34" y="4014464"/>
            <a:ext cx="2380278" cy="254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открытый урок\люмье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16" y="4440580"/>
            <a:ext cx="2905641" cy="211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открытый урок\костюм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6582"/>
            <a:ext cx="2813497" cy="418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42979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</TotalTime>
  <Words>154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Видите ли вы разницу? В чем она проявляется? Можно ли сказать, что жизнь людей кардинально изменилась?  Какая главная задача сегодняшнего урока? </vt:lpstr>
      <vt:lpstr>Тема нашего занятия -  Человек в изменившемся мире: материальная культура и повседневность.</vt:lpstr>
      <vt:lpstr>Презентация PowerPoint</vt:lpstr>
      <vt:lpstr>Физминутка!</vt:lpstr>
      <vt:lpstr>Выступление первой группы оценивает 2 группа Выступление второй группы оценивает 1 группа Выступление третьей группы оценивает 4 группа Выступление четвертой группы оценивает 3 группа</vt:lpstr>
      <vt:lpstr>Презентация PowerPoint</vt:lpstr>
      <vt:lpstr>Подведём итоги!</vt:lpstr>
      <vt:lpstr>Домашнее задание: Параграф 4, вопрос 3(письменно); кто хочет получить дополнительную оценку-может написать мини-сочинение «Путешествие в 19 век»(описать мир вокруг)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Алексей</cp:lastModifiedBy>
  <cp:revision>6</cp:revision>
  <dcterms:modified xsi:type="dcterms:W3CDTF">2015-02-05T09:45:22Z</dcterms:modified>
</cp:coreProperties>
</file>