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Материальная культура Кубани в 19 веке.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Составила </a:t>
            </a:r>
          </a:p>
          <a:p>
            <a:pPr algn="r"/>
            <a:r>
              <a:rPr lang="ru-RU" dirty="0" smtClean="0"/>
              <a:t>учитель истории</a:t>
            </a:r>
          </a:p>
          <a:p>
            <a:pPr algn="r"/>
            <a:r>
              <a:rPr lang="ru-RU" dirty="0" smtClean="0"/>
              <a:t>МБОУ гимназия №23</a:t>
            </a:r>
          </a:p>
          <a:p>
            <a:pPr algn="r"/>
            <a:r>
              <a:rPr lang="ru-RU" dirty="0" smtClean="0"/>
              <a:t>г. Краснодара</a:t>
            </a:r>
          </a:p>
          <a:p>
            <a:pPr algn="r"/>
            <a:r>
              <a:rPr lang="ru-RU" dirty="0" smtClean="0"/>
              <a:t>Куницына Е.В.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Ковань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485434751_a5c267f3fe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214422"/>
            <a:ext cx="4071934" cy="3214711"/>
          </a:xfrm>
        </p:spPr>
      </p:pic>
      <p:pic>
        <p:nvPicPr>
          <p:cNvPr id="5" name="Рисунок 4" descr="5886318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3712" y="1142984"/>
            <a:ext cx="4590288" cy="3357586"/>
          </a:xfrm>
          <a:prstGeom prst="rect">
            <a:avLst/>
          </a:prstGeom>
        </p:spPr>
      </p:pic>
      <p:pic>
        <p:nvPicPr>
          <p:cNvPr id="6" name="Рисунок 5" descr="img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9132"/>
            <a:ext cx="4071934" cy="2428868"/>
          </a:xfrm>
          <a:prstGeom prst="rect">
            <a:avLst/>
          </a:prstGeom>
        </p:spPr>
      </p:pic>
      <p:pic>
        <p:nvPicPr>
          <p:cNvPr id="7" name="Рисунок 6" descr="img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4357694"/>
            <a:ext cx="4143404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Мужской казачий костюм до 1860 г.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Черноморского казака.</a:t>
            </a:r>
            <a:endParaRPr lang="ru-RU" dirty="0"/>
          </a:p>
        </p:txBody>
      </p:sp>
      <p:pic>
        <p:nvPicPr>
          <p:cNvPr id="9" name="Содержимое 8" descr="img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143116"/>
            <a:ext cx="4497388" cy="4429156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Линейного казака.</a:t>
            </a:r>
            <a:endParaRPr lang="ru-RU" dirty="0"/>
          </a:p>
        </p:txBody>
      </p:sp>
      <p:pic>
        <p:nvPicPr>
          <p:cNvPr id="10" name="Содержимое 9" descr="original (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554040"/>
            <a:ext cx="4041775" cy="35896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Форма одежды кубанского казака с 1860 г.</a:t>
            </a:r>
            <a:endParaRPr lang="ru-RU" dirty="0"/>
          </a:p>
        </p:txBody>
      </p:sp>
      <p:pic>
        <p:nvPicPr>
          <p:cNvPr id="9" name="Содержимое 8" descr="83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500858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sz="3200" dirty="0"/>
          </a:p>
        </p:txBody>
      </p:sp>
      <p:pic>
        <p:nvPicPr>
          <p:cNvPr id="4" name="Содержимое 3" descr="img22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0"/>
            <a:ext cx="8143931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Традиционная казачья кухня. Основой питания казачьей семьи был хлеб.</a:t>
            </a:r>
            <a:endParaRPr lang="ru-RU" sz="3200" dirty="0"/>
          </a:p>
        </p:txBody>
      </p:sp>
      <p:pic>
        <p:nvPicPr>
          <p:cNvPr id="4" name="Содержимое 3" descr="1282663209_hleb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Традиционная казачья кухня.</a:t>
            </a:r>
            <a:endParaRPr lang="ru-RU" sz="3200" dirty="0"/>
          </a:p>
        </p:txBody>
      </p:sp>
      <p:pic>
        <p:nvPicPr>
          <p:cNvPr id="4" name="Содержимое 3" descr="367827b955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3524280" cy="2643186"/>
          </a:xfrm>
        </p:spPr>
      </p:pic>
      <p:pic>
        <p:nvPicPr>
          <p:cNvPr id="5" name="Рисунок 4" descr="img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714488"/>
            <a:ext cx="3571900" cy="2571768"/>
          </a:xfrm>
          <a:prstGeom prst="rect">
            <a:avLst/>
          </a:prstGeom>
        </p:spPr>
      </p:pic>
      <p:pic>
        <p:nvPicPr>
          <p:cNvPr id="6" name="Рисунок 5" descr="img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429132"/>
            <a:ext cx="3500462" cy="2428868"/>
          </a:xfrm>
          <a:prstGeom prst="rect">
            <a:avLst/>
          </a:prstGeom>
        </p:spPr>
      </p:pic>
      <p:pic>
        <p:nvPicPr>
          <p:cNvPr id="7" name="Рисунок 6" descr="img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4357694"/>
            <a:ext cx="3571900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Казачьи жилища.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Дом черноморского казака.</a:t>
            </a:r>
            <a:endParaRPr lang="ru-RU" dirty="0"/>
          </a:p>
        </p:txBody>
      </p:sp>
      <p:pic>
        <p:nvPicPr>
          <p:cNvPr id="9" name="Содержимое 8" descr="img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500306"/>
            <a:ext cx="4214810" cy="385765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Дом казака – </a:t>
            </a:r>
            <a:r>
              <a:rPr lang="ru-RU" dirty="0" err="1" smtClean="0"/>
              <a:t>линейца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Содержимое 9" descr="img23 (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57686" y="2428868"/>
            <a:ext cx="4572033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Убранство казачьего дома.</a:t>
            </a:r>
            <a:endParaRPr lang="ru-RU" dirty="0"/>
          </a:p>
        </p:txBody>
      </p:sp>
      <p:pic>
        <p:nvPicPr>
          <p:cNvPr id="8" name="Содержимое 7" descr="img17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7364"/>
            <a:ext cx="4786314" cy="4357718"/>
          </a:xfrm>
        </p:spPr>
      </p:pic>
      <p:pic>
        <p:nvPicPr>
          <p:cNvPr id="9" name="Рисунок 8" descr="img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857364"/>
            <a:ext cx="4357686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Декоративно- прикладное искусство.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посконь</a:t>
            </a:r>
            <a:endParaRPr lang="ru-RU" sz="3200" dirty="0"/>
          </a:p>
        </p:txBody>
      </p:sp>
      <p:pic>
        <p:nvPicPr>
          <p:cNvPr id="10" name="Содержимое 9" descr="16838460.55hu1uerdj.W66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8815"/>
            <a:ext cx="4040188" cy="302340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рушник</a:t>
            </a:r>
            <a:endParaRPr lang="ru-RU" sz="3200" dirty="0"/>
          </a:p>
        </p:txBody>
      </p:sp>
      <p:pic>
        <p:nvPicPr>
          <p:cNvPr id="11" name="Содержимое 10" descr="img4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15008" y="2428868"/>
            <a:ext cx="1943100" cy="1457325"/>
          </a:xfrm>
        </p:spPr>
      </p:pic>
      <p:pic>
        <p:nvPicPr>
          <p:cNvPr id="12" name="Рисунок 11" descr="img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4357694"/>
            <a:ext cx="1838325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Прясть, ткать, вышивать, вязать кружева на Кубани обычно умели все женщины. К этому занятию девочек приучали с 7-9 лет.</a:t>
            </a:r>
            <a:endParaRPr lang="ru-RU" sz="3200" dirty="0"/>
          </a:p>
        </p:txBody>
      </p:sp>
      <p:pic>
        <p:nvPicPr>
          <p:cNvPr id="9" name="Содержимое 8" descr="8b25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4572000" cy="4495800"/>
          </a:xfrm>
        </p:spPr>
      </p:pic>
      <p:pic>
        <p:nvPicPr>
          <p:cNvPr id="10" name="Рисунок 9" descr="img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43050"/>
            <a:ext cx="4572000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Изготовление утвари из дерева.</a:t>
            </a:r>
            <a:endParaRPr lang="ru-RU" sz="3200" dirty="0"/>
          </a:p>
        </p:txBody>
      </p:sp>
      <p:pic>
        <p:nvPicPr>
          <p:cNvPr id="9" name="Содержимое 8" descr="img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3786214" cy="2714644"/>
          </a:xfrm>
        </p:spPr>
      </p:pic>
      <p:pic>
        <p:nvPicPr>
          <p:cNvPr id="10" name="Рисунок 9" descr="147b55_0483628607ac4e2cbcc9334b460987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28736"/>
            <a:ext cx="3679828" cy="2714644"/>
          </a:xfrm>
          <a:prstGeom prst="rect">
            <a:avLst/>
          </a:prstGeom>
        </p:spPr>
      </p:pic>
      <p:pic>
        <p:nvPicPr>
          <p:cNvPr id="11" name="Рисунок 10" descr="img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357694"/>
            <a:ext cx="3786214" cy="2500306"/>
          </a:xfrm>
          <a:prstGeom prst="rect">
            <a:avLst/>
          </a:prstGeom>
        </p:spPr>
      </p:pic>
      <p:pic>
        <p:nvPicPr>
          <p:cNvPr id="12" name="Рисунок 11" descr="img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4357694"/>
            <a:ext cx="3500462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Плетение корзин из лозы.</a:t>
            </a:r>
            <a:endParaRPr lang="ru-RU" dirty="0"/>
          </a:p>
        </p:txBody>
      </p:sp>
      <p:pic>
        <p:nvPicPr>
          <p:cNvPr id="4" name="Содержимое 3" descr="hello_html_2ecf206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328" y="1600200"/>
            <a:ext cx="36573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Гончарное производство </a:t>
            </a:r>
            <a:br>
              <a:rPr lang="ru-RU" dirty="0" smtClean="0"/>
            </a:br>
            <a:r>
              <a:rPr lang="ru-RU" dirty="0" smtClean="0"/>
              <a:t>(ст. </a:t>
            </a:r>
            <a:r>
              <a:rPr lang="ru-RU" dirty="0" err="1" smtClean="0"/>
              <a:t>Пашковская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Содержимое 3" descr="203251fafe1ccbc59ced2671208f06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00" y="2563019"/>
            <a:ext cx="1905000" cy="2600325"/>
          </a:xfrm>
        </p:spPr>
      </p:pic>
      <p:pic>
        <p:nvPicPr>
          <p:cNvPr id="5" name="Рисунок 4" descr="hello_html_6bc4f75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00174"/>
            <a:ext cx="2543175" cy="2286016"/>
          </a:xfrm>
          <a:prstGeom prst="rect">
            <a:avLst/>
          </a:prstGeom>
        </p:spPr>
      </p:pic>
      <p:pic>
        <p:nvPicPr>
          <p:cNvPr id="6" name="Рисунок 5" descr="img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357298"/>
            <a:ext cx="2571768" cy="2357454"/>
          </a:xfrm>
          <a:prstGeom prst="rect">
            <a:avLst/>
          </a:prstGeom>
        </p:spPr>
      </p:pic>
      <p:pic>
        <p:nvPicPr>
          <p:cNvPr id="7" name="Рисунок 6" descr="img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429132"/>
            <a:ext cx="2928958" cy="2214578"/>
          </a:xfrm>
          <a:prstGeom prst="rect">
            <a:avLst/>
          </a:prstGeom>
        </p:spPr>
      </p:pic>
      <p:pic>
        <p:nvPicPr>
          <p:cNvPr id="8" name="Рисунок 7" descr="img4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4429132"/>
            <a:ext cx="2643206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Художественная роспись</a:t>
            </a:r>
            <a:r>
              <a:rPr lang="ru-RU" sz="3200" dirty="0" smtClean="0"/>
              <a:t>. Для изготовления краски использовали отвар коры ольхи, мелко тертый кирпич, синьку и др.</a:t>
            </a:r>
            <a:endParaRPr lang="ru-RU" sz="3200" dirty="0"/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214554"/>
            <a:ext cx="5715040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111</Words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Материальная культура Кубани в 19 веке.</vt:lpstr>
      <vt:lpstr>Казачьи жилища.</vt:lpstr>
      <vt:lpstr>Убранство казачьего дома.</vt:lpstr>
      <vt:lpstr>Декоративно- прикладное искусство.</vt:lpstr>
      <vt:lpstr> Прясть, ткать, вышивать, вязать кружева на Кубани обычно умели все женщины. К этому занятию девочек приучали с 7-9 лет.</vt:lpstr>
      <vt:lpstr>Изготовление утвари из дерева.</vt:lpstr>
      <vt:lpstr>Плетение корзин из лозы.</vt:lpstr>
      <vt:lpstr>Гончарное производство  (ст. Пашковская).</vt:lpstr>
      <vt:lpstr>Художественная роспись. Для изготовления краски использовали отвар коры ольхи, мелко тертый кирпич, синьку и др.</vt:lpstr>
      <vt:lpstr>Ковань.</vt:lpstr>
      <vt:lpstr>Мужской казачий костюм до 1860 г.</vt:lpstr>
      <vt:lpstr>Форма одежды кубанского казака с 1860 г.</vt:lpstr>
      <vt:lpstr>Слайд 13</vt:lpstr>
      <vt:lpstr>Традиционная казачья кухня. Основой питания казачьей семьи был хлеб.</vt:lpstr>
      <vt:lpstr>Традиционная казачья кухня.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Материальная культура Кубани в 19 веке.</dc:title>
  <cp:lastModifiedBy>Admin</cp:lastModifiedBy>
  <cp:revision>19</cp:revision>
  <dcterms:modified xsi:type="dcterms:W3CDTF">2016-01-28T18:16:11Z</dcterms:modified>
</cp:coreProperties>
</file>