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sldIdLst>
    <p:sldId id="256" r:id="rId2"/>
    <p:sldId id="258" r:id="rId3"/>
    <p:sldId id="259" r:id="rId4"/>
    <p:sldId id="260" r:id="rId5"/>
    <p:sldId id="270" r:id="rId6"/>
    <p:sldId id="268" r:id="rId7"/>
    <p:sldId id="257" r:id="rId8"/>
    <p:sldId id="267" r:id="rId9"/>
    <p:sldId id="261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6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1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7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504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17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8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9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0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0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2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7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4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4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8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0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7900-6109-419D-9912-456EDFF44F1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1ACDD9-B41C-4301-B428-5A8A622E5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63558"/>
            <a:ext cx="8915399" cy="345929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Использование приема ФИШБОУН на уроках истории.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56" y="4234344"/>
            <a:ext cx="2612982" cy="20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1002" y="2126255"/>
            <a:ext cx="8692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64" y="3382027"/>
            <a:ext cx="2430050" cy="25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316" y="451692"/>
            <a:ext cx="10494484" cy="57252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Что такое  «критическое мышление»?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Открытое мышление, развивающееся путем  наложения новой информации на личный  жизненный опыт;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Мышление, анализирующее информацию с точки зрения логики и личностно-ориентированного подхода;</a:t>
            </a:r>
            <a:endParaRPr lang="ru-RU" sz="28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Мышление анализирующее, оценивающее 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проблематизирующее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Мышление рефлексивное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268" y="0"/>
            <a:ext cx="10515600" cy="74253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к которым приводит использование технологии критического мышления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мотивация учащихся к образовательному  процессу;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Возрастание мыслительных возможностей учащихся, гибкости мышления, его переключения с одного типа на другой;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способности самостоятельно конструировать, строить понятия и оперировать ими;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передавать другим авторскую информацию, подвергать ее коррекции, понимать и принимать точку зрения другого человека;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анализировать полученную информацию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108" y="176270"/>
            <a:ext cx="10127504" cy="5734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ехнологические этапы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1-Вызов(пробуждение имеющихся знаний и интереса к получению новой информации)</a:t>
            </a:r>
          </a:p>
          <a:p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2-Реализация смысла (получение новой информации)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3-Рефлексия(осмысление, рождение нового знания)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154" y="601249"/>
            <a:ext cx="8129392" cy="59373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(диаграммы) ФИШБОУН были придуманы профессором Кауро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Ишикава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графическая техника позволяет структурировать процесс, идентифицировать возможные причины проблемы (отсюда еще одно название-причинные(причинно-следственные) диаграммы).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вид диаграмм позволяет проанализировать причины более глубоко, поставить цели, внутренние связи между разными проблемами.</a:t>
            </a: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sankalpa.tripod.com/creative/image/ishika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022" y="353859"/>
            <a:ext cx="1598068" cy="21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25" y="2994025"/>
            <a:ext cx="4981575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889" y="4455290"/>
            <a:ext cx="12858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56" y="1557653"/>
            <a:ext cx="3624549" cy="2608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264" y="585156"/>
            <a:ext cx="2857500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999" y="29530"/>
            <a:ext cx="3307750" cy="2664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603" y="4656367"/>
            <a:ext cx="2427097" cy="1988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457" y="65642"/>
            <a:ext cx="2591948" cy="1109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5466" y="5345591"/>
            <a:ext cx="2711932" cy="1478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1385" y="5412551"/>
            <a:ext cx="1344058" cy="10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irdschool.ru/images/easyblog_images/546/2014-10-23--23.15.5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4396" y="0"/>
            <a:ext cx="106276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95" y="4175393"/>
            <a:ext cx="2434727" cy="2682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147" y="4296578"/>
            <a:ext cx="2298853" cy="25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2525" y="672029"/>
            <a:ext cx="9202087" cy="5239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1.Причинно-следственные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2.Сравнительно-обобщающие.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3.Интерактивные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66" y="3631830"/>
            <a:ext cx="3333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757" y="470549"/>
            <a:ext cx="10515600" cy="5974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технологии развития критического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на уроках позволяет сформировать умения и навыки работы с информацией: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находить, осмысливать, использовать нужную информацию;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анализировать, систематизировать, представлять информацию в виде схем, таблиц, графиков.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исторические явления и объекты, при этом самостоятельно выявлять признаки или линии сравнения;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проблемы, содержащиеся в тексте, определять возможные пути решения, вести поиск необходимых сведений, используя различные источники информации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280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Использование приема ФИШБОУН на уроках истории.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Сафроновы</dc:creator>
  <cp:lastModifiedBy>Сафроновы</cp:lastModifiedBy>
  <cp:revision>17</cp:revision>
  <cp:lastPrinted>2015-11-18T13:23:56Z</cp:lastPrinted>
  <dcterms:created xsi:type="dcterms:W3CDTF">2015-11-07T10:46:19Z</dcterms:created>
  <dcterms:modified xsi:type="dcterms:W3CDTF">2016-02-01T15:06:04Z</dcterms:modified>
</cp:coreProperties>
</file>