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6" r:id="rId3"/>
    <p:sldId id="267" r:id="rId4"/>
    <p:sldId id="257" r:id="rId5"/>
    <p:sldId id="258" r:id="rId6"/>
    <p:sldId id="259" r:id="rId7"/>
    <p:sldId id="260" r:id="rId8"/>
    <p:sldId id="268" r:id="rId9"/>
    <p:sldId id="269" r:id="rId10"/>
    <p:sldId id="270" r:id="rId11"/>
    <p:sldId id="271" r:id="rId12"/>
    <p:sldId id="261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040559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4000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Красный</a:t>
            </a:r>
            <a: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	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Активность,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бодрость </a:t>
            </a:r>
            <a: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r>
              <a:rPr lang="ru-RU" sz="4000" dirty="0" smtClean="0">
                <a:solidFill>
                  <a:srgbClr val="00B0F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Голубой</a:t>
            </a:r>
            <a: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	</a:t>
            </a:r>
            <a:r>
              <a:rPr lang="ru-RU" sz="4000" dirty="0" smtClean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      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Серьёзное</a:t>
            </a:r>
            <a: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r>
              <a:rPr lang="ru-RU" sz="40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Белый 	</a:t>
            </a:r>
            <a:r>
              <a:rPr lang="ru-RU" sz="4000" dirty="0" smtClean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      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Тоскливое настроение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0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74738"/>
            <a:ext cx="827881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8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501008"/>
            <a:ext cx="8305800" cy="316835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если </a:t>
            </a:r>
            <a:r>
              <a:rPr lang="ru-RU" sz="3200" dirty="0">
                <a:solidFill>
                  <a:schemeClr val="tx1"/>
                </a:solidFill>
              </a:rPr>
              <a:t>у вас 6-8 баллов, ставите «5</a:t>
            </a:r>
            <a:r>
              <a:rPr lang="ru-RU" sz="3200" dirty="0" smtClean="0">
                <a:solidFill>
                  <a:schemeClr val="tx1"/>
                </a:solidFill>
              </a:rPr>
              <a:t>»,</a:t>
            </a: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4-6 баллов- «4»,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ниже </a:t>
            </a:r>
            <a:r>
              <a:rPr lang="ru-RU" sz="3200" dirty="0">
                <a:solidFill>
                  <a:schemeClr val="tx1"/>
                </a:solidFill>
              </a:rPr>
              <a:t>4-х баллов- вам надо еще поработать на следующем уроке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936104"/>
          </a:xfrm>
        </p:spPr>
        <p:txBody>
          <a:bodyPr/>
          <a:lstStyle/>
          <a:p>
            <a:r>
              <a:rPr lang="ru-RU" sz="6600" dirty="0"/>
              <a:t>оценим себя- </a:t>
            </a:r>
          </a:p>
        </p:txBody>
      </p:sp>
    </p:spTree>
    <p:extLst>
      <p:ext uri="{BB962C8B-B14F-4D97-AF65-F5344CB8AC3E}">
        <p14:creationId xmlns:p14="http://schemas.microsoft.com/office/powerpoint/2010/main" val="48573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749" y="26064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Подведём итог: благодаря чему стали возможными такие масштабные завоевания?</a:t>
            </a:r>
            <a:endParaRPr lang="ru-RU" sz="2400" dirty="0"/>
          </a:p>
        </p:txBody>
      </p:sp>
      <p:pic>
        <p:nvPicPr>
          <p:cNvPr id="6146" name="Picture 2" descr="C:\Documents and Settings\Алексей\Рабочий стол\открытый 2\карт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83242" cy="51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7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248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Красный</a:t>
            </a:r>
            <a:r>
              <a:rPr lang="ru-RU" sz="4000" dirty="0"/>
              <a:t>	</a:t>
            </a:r>
            <a:r>
              <a:rPr lang="ru-RU" sz="4000" dirty="0" smtClean="0"/>
              <a:t>я </a:t>
            </a:r>
            <a:r>
              <a:rPr lang="ru-RU" sz="4000" dirty="0"/>
              <a:t>доволен уроком</a:t>
            </a:r>
            <a:br>
              <a:rPr lang="ru-RU" sz="4000" dirty="0"/>
            </a:br>
            <a:r>
              <a:rPr lang="ru-RU" sz="4000" dirty="0" smtClean="0">
                <a:solidFill>
                  <a:srgbClr val="00B0F0"/>
                </a:solidFill>
              </a:rPr>
              <a:t>Голубой</a:t>
            </a:r>
            <a:r>
              <a:rPr lang="ru-RU" sz="4000" dirty="0"/>
              <a:t>	</a:t>
            </a:r>
            <a:r>
              <a:rPr lang="ru-RU" sz="4000" dirty="0" smtClean="0"/>
              <a:t>я задумался </a:t>
            </a:r>
            <a:r>
              <a:rPr lang="ru-RU" sz="4000" dirty="0"/>
              <a:t>над темой и хотел бы узнать что-то дополнительно</a:t>
            </a:r>
            <a:br>
              <a:rPr lang="ru-RU" sz="4000" dirty="0"/>
            </a:br>
            <a:r>
              <a:rPr lang="ru-RU" sz="4000" u="sng" dirty="0">
                <a:solidFill>
                  <a:schemeClr val="tx1"/>
                </a:solidFill>
              </a:rPr>
              <a:t>Белый</a:t>
            </a:r>
            <a:r>
              <a:rPr lang="ru-RU" sz="4000" u="sng" dirty="0">
                <a:solidFill>
                  <a:schemeClr val="bg1"/>
                </a:solidFill>
              </a:rPr>
              <a:t> </a:t>
            </a:r>
            <a:r>
              <a:rPr lang="ru-RU" sz="4000" dirty="0"/>
              <a:t>	</a:t>
            </a:r>
            <a:r>
              <a:rPr lang="ru-RU" sz="4000" dirty="0" smtClean="0"/>
              <a:t> </a:t>
            </a:r>
            <a:r>
              <a:rPr lang="ru-RU" sz="4000" dirty="0"/>
              <a:t>урок мне не дал ничего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3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Параграф 42(вопрос 1 письменно), кто хочет получить дополнительную оценку-может подготовить сообщение на тему Александрийская библиотека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412776"/>
            <a:ext cx="327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90756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13716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401616"/>
            <a:ext cx="7924800" cy="34563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dirty="0">
                <a:solidFill>
                  <a:schemeClr val="tx1">
                    <a:lumMod val="85000"/>
                  </a:schemeClr>
                </a:solidFill>
              </a:rPr>
              <a:t>Одна из самых знаменитых легенд рассказывает, что когда-то давно волчица согрела и накормила двух маленьких братьев, которых потом подобрали и вырастили пастух и его жена. Впоследствии одни из братьев основал один из самых популярных и поныне городов мира. Более подробно об этих интересных историях вы узнаете на следующем уроке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63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9" y="836712"/>
            <a:ext cx="8439830" cy="542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2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Город, в котором закончился поход Александра Македонского?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89289"/>
              </p:ext>
            </p:extLst>
          </p:nvPr>
        </p:nvGraphicFramePr>
        <p:xfrm>
          <a:off x="1524000" y="1397000"/>
          <a:ext cx="6095999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63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9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08720"/>
            <a:ext cx="5620544" cy="3600400"/>
          </a:xfrm>
        </p:spPr>
        <p:txBody>
          <a:bodyPr/>
          <a:lstStyle/>
          <a:p>
            <a:pPr algn="ctr"/>
            <a:r>
              <a:rPr lang="ru-RU" dirty="0" smtClean="0"/>
              <a:t>Поход Александра Македонского на Восток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85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7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24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Характеристика Александра Македонского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3068960"/>
            <a:ext cx="5046712" cy="28746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Прочитайте документ, работая в парах. На листах-характеристиках запишите главные черты полководца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Алексей\Рабочий стол\открытый 2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324074" cy="35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4800" cy="1371600"/>
          </a:xfrm>
        </p:spPr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лексей\Рабочий стол\открытый 2\88193367_1339438701_l_nyanuye_dospehi_gopl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Задача- заполнить таблицу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23239"/>
              </p:ext>
            </p:extLst>
          </p:nvPr>
        </p:nvGraphicFramePr>
        <p:xfrm>
          <a:off x="1547664" y="2420888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4632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похода и 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334 г. до н.э.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331 г. до н.э.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14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74738"/>
            <a:ext cx="827881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74738"/>
            <a:ext cx="827881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1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163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Красный Активность, бодрость  Голубой         Серьёзное Белый          Тоскливое настроение </vt:lpstr>
      <vt:lpstr>Презентация PowerPoint</vt:lpstr>
      <vt:lpstr>Город, в котором закончился поход Александра Македонского?</vt:lpstr>
      <vt:lpstr>Поход Александра Македонского на Восток</vt:lpstr>
      <vt:lpstr>Характеристика Александра Македонского</vt:lpstr>
      <vt:lpstr>Физминутка</vt:lpstr>
      <vt:lpstr>Задача- заполнить таблицу</vt:lpstr>
      <vt:lpstr>Презентация PowerPoint</vt:lpstr>
      <vt:lpstr>Презентация PowerPoint</vt:lpstr>
      <vt:lpstr>Презентация PowerPoint</vt:lpstr>
      <vt:lpstr>оценим себя- </vt:lpstr>
      <vt:lpstr>Презентация PowerPoint</vt:lpstr>
      <vt:lpstr>     Красный я доволен уроком Голубой я задумался над темой и хотел бы узнать что-то дополнительно Белый   урок мне не дал ничего  </vt:lpstr>
      <vt:lpstr>Параграф 42(вопрос 1 письменно), кто хочет получить дополнительную оценку-может подготовить сообщение на тему Александрийская библиотека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Альбина</cp:lastModifiedBy>
  <cp:revision>15</cp:revision>
  <dcterms:modified xsi:type="dcterms:W3CDTF">2015-04-01T00:33:18Z</dcterms:modified>
</cp:coreProperties>
</file>