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1%80%D0%B8%D1%87%D0%B8%D0%BD%D0%B0" TargetMode="External"/><Relationship Id="rId2" Type="http://schemas.openxmlformats.org/officeDocument/2006/relationships/hyperlink" Target="https://ru.wikipedia.org/wiki/%D0%9D%D0%B0%D1%83%D0%BA%D0%B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57892"/>
            <a:ext cx="8229600" cy="238108"/>
          </a:xfrm>
        </p:spPr>
        <p:txBody>
          <a:bodyPr>
            <a:normAutofit fontScale="47500" lnSpcReduction="20000"/>
          </a:bodyPr>
          <a:lstStyle/>
          <a:p>
            <a:pPr algn="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35719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/>
              <a:t>Презентация к уроку по истории </a:t>
            </a:r>
            <a:br>
              <a:rPr lang="ru-RU" sz="3600" dirty="0" smtClean="0"/>
            </a:br>
            <a:r>
              <a:rPr lang="ru-RU" sz="3600" dirty="0" smtClean="0"/>
              <a:t>Древнего мира</a:t>
            </a:r>
            <a:br>
              <a:rPr lang="ru-RU" sz="3600" dirty="0" smtClean="0"/>
            </a:br>
            <a:r>
              <a:rPr lang="ru-RU" sz="3600" dirty="0" smtClean="0"/>
              <a:t>выполнила учитель истории</a:t>
            </a:r>
            <a:br>
              <a:rPr lang="ru-RU" sz="3600" dirty="0" smtClean="0"/>
            </a:br>
            <a:r>
              <a:rPr lang="ru-RU" sz="3600" dirty="0" smtClean="0"/>
              <a:t>Будилова Евгения Анатольевна</a:t>
            </a:r>
            <a:br>
              <a:rPr lang="ru-RU" sz="3600" dirty="0" smtClean="0"/>
            </a:br>
            <a:r>
              <a:rPr lang="ru-RU" sz="3600" dirty="0" smtClean="0"/>
              <a:t>МБОУ «СОШ№17»</a:t>
            </a:r>
            <a:br>
              <a:rPr lang="ru-RU" sz="3600" dirty="0" smtClean="0"/>
            </a:br>
            <a:r>
              <a:rPr lang="ru-RU" sz="3600" dirty="0" err="1" smtClean="0"/>
              <a:t>г.Усолье-Сибирское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Иркутской области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Урок 1. Откуда мы знаем как жили наши предки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714488"/>
            <a:ext cx="72866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6000" dirty="0" err="1" smtClean="0"/>
              <a:t>Historia</a:t>
            </a:r>
            <a:r>
              <a:rPr lang="en-US" sz="6000" dirty="0" smtClean="0"/>
              <a:t> </a:t>
            </a:r>
            <a:r>
              <a:rPr lang="en-US" sz="6000" dirty="0" err="1" smtClean="0"/>
              <a:t>est</a:t>
            </a:r>
            <a:r>
              <a:rPr lang="en-US" sz="6000" dirty="0" smtClean="0"/>
              <a:t> </a:t>
            </a:r>
            <a:r>
              <a:rPr lang="en-US" sz="6000" dirty="0" err="1" smtClean="0"/>
              <a:t>magistra</a:t>
            </a:r>
            <a:r>
              <a:rPr lang="en-US" sz="6000" dirty="0" smtClean="0"/>
              <a:t> vitae – </a:t>
            </a:r>
            <a:r>
              <a:rPr lang="ru-RU" sz="6000" dirty="0" smtClean="0"/>
              <a:t>История учительница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6552728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История -  это </a:t>
            </a:r>
            <a:r>
              <a:rPr lang="ru-RU" dirty="0" smtClean="0">
                <a:hlinkClick r:id="rId2" tooltip="Наука"/>
              </a:rPr>
              <a:t>наука</a:t>
            </a:r>
            <a:r>
              <a:rPr lang="ru-RU" dirty="0" smtClean="0"/>
              <a:t>, изучающая всевозможные источники о прошлом для того, чтобы установить последовательность событий, исторический процесс, объективность описанных фактов и сделать выводы о </a:t>
            </a:r>
            <a:r>
              <a:rPr lang="ru-RU" dirty="0" err="1" smtClean="0">
                <a:hlinkClick r:id="rId3" tooltip="Причина"/>
              </a:rPr>
              <a:t>причинах</a:t>
            </a:r>
            <a:r>
              <a:rPr lang="ru-RU" dirty="0" err="1" smtClean="0"/>
              <a:t>событий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истории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Отец Истории – древнегреческий учёный Геродот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268760"/>
            <a:ext cx="619268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Современное летоисчисление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524000"/>
            <a:ext cx="4680519" cy="47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Линия времени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7776863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37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Презентация к уроку по истории  Древнего мира выполнила учитель истории Будилова Евгения Анатольевна МБОУ «СОШ№17» г.Усолье-Сибирское  Иркутской области</vt:lpstr>
      <vt:lpstr>Урок 1. Откуда мы знаем как жили наши предки</vt:lpstr>
      <vt:lpstr>Слайд 3</vt:lpstr>
      <vt:lpstr>Понятие истории</vt:lpstr>
      <vt:lpstr>Отец Истории – древнегреческий учёный Геродот</vt:lpstr>
      <vt:lpstr>Современное летоисчисление</vt:lpstr>
      <vt:lpstr>Линия времени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1. Откуда мы знаем как жили наши предки</dc:title>
  <cp:lastModifiedBy>User</cp:lastModifiedBy>
  <cp:revision>3</cp:revision>
  <dcterms:modified xsi:type="dcterms:W3CDTF">2016-02-01T12:53:29Z</dcterms:modified>
</cp:coreProperties>
</file>