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2714620"/>
            <a:ext cx="8229600" cy="34290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Презентация к уроку </a:t>
            </a:r>
            <a:br>
              <a:rPr lang="ru-RU" sz="2800" dirty="0" smtClean="0"/>
            </a:br>
            <a:r>
              <a:rPr lang="ru-RU" sz="2800" dirty="0" smtClean="0"/>
              <a:t>История Древнего мира 5 класс</a:t>
            </a:r>
            <a:br>
              <a:rPr lang="ru-RU" sz="2800" dirty="0" smtClean="0"/>
            </a:br>
            <a:r>
              <a:rPr lang="ru-RU" sz="2800" dirty="0" smtClean="0"/>
              <a:t>выполнила учитель истории </a:t>
            </a:r>
            <a:br>
              <a:rPr lang="ru-RU" sz="2800" dirty="0" smtClean="0"/>
            </a:br>
            <a:r>
              <a:rPr lang="ru-RU" sz="2800" dirty="0" smtClean="0"/>
              <a:t>Будилова Евгения Анатольевна</a:t>
            </a:r>
            <a:br>
              <a:rPr lang="ru-RU" sz="2800" dirty="0" smtClean="0"/>
            </a:br>
            <a:r>
              <a:rPr lang="ru-RU" sz="2800" dirty="0" err="1" smtClean="0"/>
              <a:t>г.Усолье-Сибирское</a:t>
            </a:r>
            <a:r>
              <a:rPr lang="ru-RU" sz="2800" dirty="0" smtClean="0"/>
              <a:t> Иркутской области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6143643"/>
            <a:ext cx="6560234" cy="357189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Возникновение искусства, религиозных воззрений, земледелия  и скотоводства</a:t>
            </a:r>
            <a:endParaRPr lang="ru-RU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00306"/>
            <a:ext cx="66967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Захоронения первобытных людей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2" y="1766094"/>
            <a:ext cx="64293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Орудия первых земледельцев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818481"/>
            <a:ext cx="6984776" cy="45628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Дикие свиньи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772816"/>
            <a:ext cx="7200800" cy="4392488"/>
          </a:xfrm>
        </p:spPr>
      </p:pic>
    </p:spTree>
    <p:extLst>
      <p:ext uri="{BB962C8B-B14F-4D97-AF65-F5344CB8AC3E}">
        <p14:creationId xmlns:p14="http://schemas.microsoft.com/office/powerpoint/2010/main" xmlns="" val="2924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Глиняная посуда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988840"/>
            <a:ext cx="5688632" cy="4320480"/>
          </a:xfrm>
        </p:spPr>
      </p:pic>
    </p:spTree>
    <p:extLst>
      <p:ext uri="{BB962C8B-B14F-4D97-AF65-F5344CB8AC3E}">
        <p14:creationId xmlns:p14="http://schemas.microsoft.com/office/powerpoint/2010/main" xmlns="" val="29271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Древний ткацкий станок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556792"/>
            <a:ext cx="6624736" cy="5112568"/>
          </a:xfrm>
        </p:spPr>
      </p:pic>
    </p:spTree>
    <p:extLst>
      <p:ext uri="{BB962C8B-B14F-4D97-AF65-F5344CB8AC3E}">
        <p14:creationId xmlns:p14="http://schemas.microsoft.com/office/powerpoint/2010/main" xmlns="" val="486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</TotalTime>
  <Words>25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Презентация к уроку  История Древнего мира 5 класс выполнила учитель истории  Будилова Евгения Анатольевна г.Усолье-Сибирское Иркутской области</vt:lpstr>
      <vt:lpstr>Слайд 2</vt:lpstr>
      <vt:lpstr>Захоронения первобытных людей</vt:lpstr>
      <vt:lpstr>Орудия первых земледельцев</vt:lpstr>
      <vt:lpstr>Дикие свиньи</vt:lpstr>
      <vt:lpstr>Глиняная посуда</vt:lpstr>
      <vt:lpstr>Древний ткацкий станок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Возникновение искусства, религиозных воззрений, земледелия  и скотоводства</dc:title>
  <cp:lastModifiedBy>User</cp:lastModifiedBy>
  <cp:revision>5</cp:revision>
  <dcterms:modified xsi:type="dcterms:W3CDTF">2016-02-01T12:42:25Z</dcterms:modified>
</cp:coreProperties>
</file>