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509F7-857A-4AFE-84D1-215C5514671C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616743-729D-48C8-992D-9436D410401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Внешняя политика Николая </a:t>
            </a:r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Герб Российской империи</a:t>
            </a:r>
            <a:endParaRPr lang="ru-RU" dirty="0"/>
          </a:p>
        </p:txBody>
      </p:sp>
      <p:pic>
        <p:nvPicPr>
          <p:cNvPr id="5" name="Содержимое 4" descr="200px-Lesser_Coat_of_Arms_of_Russian_Empire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348880"/>
            <a:ext cx="5400600" cy="450911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по тексту и </a:t>
            </a:r>
            <a:r>
              <a:rPr lang="ru-RU" smtClean="0"/>
              <a:t>странице учебника 79-80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Событие</a:t>
            </a:r>
          </a:p>
          <a:p>
            <a:r>
              <a:rPr lang="ru-RU" dirty="0" smtClean="0"/>
              <a:t>Даты</a:t>
            </a:r>
          </a:p>
          <a:p>
            <a:r>
              <a:rPr lang="ru-RU" dirty="0" smtClean="0"/>
              <a:t>Итог</a:t>
            </a:r>
          </a:p>
          <a:p>
            <a:r>
              <a:rPr lang="ru-RU" dirty="0" smtClean="0"/>
              <a:t>Вставить картинки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</TotalTime>
  <Words>19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Городская</vt:lpstr>
      <vt:lpstr>Внешняя политика Николая I</vt:lpstr>
      <vt:lpstr>Герб Российской империи</vt:lpstr>
      <vt:lpstr>Задание по тексту и странице учебника 79-80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политика Николая I</dc:title>
  <dc:creator>Учитель</dc:creator>
  <cp:lastModifiedBy>Учитель</cp:lastModifiedBy>
  <cp:revision>1</cp:revision>
  <dcterms:created xsi:type="dcterms:W3CDTF">2016-01-26T06:08:54Z</dcterms:created>
  <dcterms:modified xsi:type="dcterms:W3CDTF">2016-01-26T06:15:00Z</dcterms:modified>
</cp:coreProperties>
</file>