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3mlntcv38ck9k.cloudfront.net/content/konspekt_image/128417/6d042ae0_bb36_0131_721c_12313c0dade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3mlntcv38ck9k.cloudfront.net/content/konspekt_image/128418/6e364a00_bb36_0131_721d_12313c0dade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3mlntcv38ck9k.cloudfront.net/content/konspekt_image/128419/6f630c60_bb36_0131_721e_12313c0dade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d3mlntcv38ck9k.cloudfront.net/content/konspekt_image/128441/f108ae70_bb3c_0131_7234_12313c0dade2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d3mlntcv38ck9k.cloudfront.net/content/konspekt_image/128442/f2349000_bb3c_0131_7235_12313c0dade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pPr algn="r"/>
            <a:r>
              <a:rPr lang="ru-RU" sz="3200" b="0" dirty="0" smtClean="0"/>
              <a:t>Презентация к уроку по истории </a:t>
            </a:r>
            <a:br>
              <a:rPr lang="ru-RU" sz="3200" b="0" dirty="0" smtClean="0"/>
            </a:br>
            <a:r>
              <a:rPr lang="ru-RU" sz="3200" b="0" dirty="0" smtClean="0"/>
              <a:t>Древнего мира</a:t>
            </a:r>
            <a:br>
              <a:rPr lang="ru-RU" sz="3200" b="0" dirty="0" smtClean="0"/>
            </a:br>
            <a:r>
              <a:rPr lang="ru-RU" sz="3200" b="0" dirty="0" smtClean="0"/>
              <a:t>выполнила учитель истории</a:t>
            </a:r>
            <a:br>
              <a:rPr lang="ru-RU" sz="3200" b="0" dirty="0" smtClean="0"/>
            </a:br>
            <a:r>
              <a:rPr lang="ru-RU" sz="3200" b="0" dirty="0" smtClean="0"/>
              <a:t>МБОУ «СОШ№17»</a:t>
            </a:r>
            <a:br>
              <a:rPr lang="ru-RU" sz="3200" b="0" dirty="0" smtClean="0"/>
            </a:br>
            <a:r>
              <a:rPr lang="ru-RU" sz="3200" b="0" dirty="0" err="1" smtClean="0"/>
              <a:t>г.Усолье-Сибирское</a:t>
            </a:r>
            <a:r>
              <a:rPr lang="ru-RU" sz="3200" b="0" dirty="0" smtClean="0"/>
              <a:t> </a:t>
            </a:r>
            <a:br>
              <a:rPr lang="ru-RU" sz="3200" b="0" dirty="0" smtClean="0"/>
            </a:br>
            <a:r>
              <a:rPr lang="ru-RU" sz="3200" b="0" dirty="0" smtClean="0"/>
              <a:t>Иркутской области</a:t>
            </a:r>
            <a:endParaRPr lang="ru-RU" sz="3200" b="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1428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Древнейший человек (австралопитек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3" name="Содержимое 3" descr="Древнейшие люди">
            <a:hlinkClick r:id="rId2" tgtFrame="&quot;_blank&quot;"/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4968552" cy="4392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Орудие - рубила</a:t>
            </a:r>
            <a:endParaRPr lang="ru-RU" dirty="0"/>
          </a:p>
        </p:txBody>
      </p:sp>
      <p:pic>
        <p:nvPicPr>
          <p:cNvPr id="4" name="Содержимое 3" descr="Рубила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264695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Древнейшие люди изготавливают копья</a:t>
            </a:r>
            <a:endParaRPr lang="ru-RU" dirty="0"/>
          </a:p>
        </p:txBody>
      </p:sp>
      <p:pic>
        <p:nvPicPr>
          <p:cNvPr id="4" name="Содержимое 3" descr="Древние люди изготавливают копья при помощи огня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6336704" cy="446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Составное оружие: копье и гарпун</a:t>
            </a:r>
            <a:endParaRPr lang="ru-RU" dirty="0"/>
          </a:p>
        </p:txBody>
      </p:sp>
      <p:pic>
        <p:nvPicPr>
          <p:cNvPr id="4" name="Содержимое 3" descr="Составное оружие: копье, гарпун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6336704" cy="446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Человек разумный 40 тыс. лет назад</a:t>
            </a:r>
            <a:endParaRPr lang="ru-RU" dirty="0"/>
          </a:p>
        </p:txBody>
      </p:sp>
      <p:pic>
        <p:nvPicPr>
          <p:cNvPr id="4" name="Содержимое 3" descr="Кроманьонцы («человек разумный»)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192688" cy="4392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30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Презентация к уроку по истории  Древнего мира выполнила учитель истории МБОУ «СОШ№17» г.Усолье-Сибирское  Иркутской области</vt:lpstr>
      <vt:lpstr>Слайд 2</vt:lpstr>
      <vt:lpstr>Орудие - рубила</vt:lpstr>
      <vt:lpstr>Древнейшие люди изготавливают копья</vt:lpstr>
      <vt:lpstr>Составное оружие: копье и гарпун</vt:lpstr>
      <vt:lpstr>Человек разумный 40 тыс. лет назад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Древнейший человек (австралопитек)</dc:title>
  <cp:lastModifiedBy>User</cp:lastModifiedBy>
  <cp:revision>2</cp:revision>
  <dcterms:modified xsi:type="dcterms:W3CDTF">2016-02-01T12:31:29Z</dcterms:modified>
</cp:coreProperties>
</file>