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0"/>
  </p:notesMasterIdLst>
  <p:sldIdLst>
    <p:sldId id="256" r:id="rId2"/>
    <p:sldId id="284" r:id="rId3"/>
    <p:sldId id="257" r:id="rId4"/>
    <p:sldId id="258" r:id="rId5"/>
    <p:sldId id="285" r:id="rId6"/>
    <p:sldId id="288" r:id="rId7"/>
    <p:sldId id="286" r:id="rId8"/>
    <p:sldId id="260" r:id="rId9"/>
    <p:sldId id="261" r:id="rId10"/>
    <p:sldId id="262" r:id="rId11"/>
    <p:sldId id="263" r:id="rId12"/>
    <p:sldId id="289" r:id="rId13"/>
    <p:sldId id="264" r:id="rId14"/>
    <p:sldId id="296" r:id="rId15"/>
    <p:sldId id="265" r:id="rId16"/>
    <p:sldId id="266" r:id="rId17"/>
    <p:sldId id="297" r:id="rId18"/>
    <p:sldId id="287" r:id="rId19"/>
    <p:sldId id="267" r:id="rId20"/>
    <p:sldId id="269" r:id="rId21"/>
    <p:sldId id="268" r:id="rId22"/>
    <p:sldId id="270" r:id="rId23"/>
    <p:sldId id="290" r:id="rId24"/>
    <p:sldId id="271" r:id="rId25"/>
    <p:sldId id="272" r:id="rId26"/>
    <p:sldId id="273" r:id="rId27"/>
    <p:sldId id="274" r:id="rId28"/>
    <p:sldId id="291" r:id="rId29"/>
    <p:sldId id="275" r:id="rId30"/>
    <p:sldId id="276" r:id="rId31"/>
    <p:sldId id="277" r:id="rId32"/>
    <p:sldId id="278" r:id="rId33"/>
    <p:sldId id="292" r:id="rId34"/>
    <p:sldId id="279" r:id="rId35"/>
    <p:sldId id="280" r:id="rId36"/>
    <p:sldId id="281" r:id="rId37"/>
    <p:sldId id="283" r:id="rId38"/>
    <p:sldId id="293" r:id="rId39"/>
    <p:sldId id="282" r:id="rId40"/>
    <p:sldId id="295" r:id="rId41"/>
    <p:sldId id="298" r:id="rId42"/>
    <p:sldId id="299" r:id="rId43"/>
    <p:sldId id="294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17" r:id="rId62"/>
    <p:sldId id="318" r:id="rId63"/>
    <p:sldId id="319" r:id="rId64"/>
    <p:sldId id="320" r:id="rId65"/>
    <p:sldId id="321" r:id="rId66"/>
    <p:sldId id="322" r:id="rId67"/>
    <p:sldId id="323" r:id="rId68"/>
    <p:sldId id="324" r:id="rId69"/>
    <p:sldId id="325" r:id="rId70"/>
    <p:sldId id="327" r:id="rId71"/>
    <p:sldId id="328" r:id="rId72"/>
    <p:sldId id="329" r:id="rId73"/>
    <p:sldId id="326" r:id="rId74"/>
    <p:sldId id="330" r:id="rId75"/>
    <p:sldId id="334" r:id="rId76"/>
    <p:sldId id="335" r:id="rId77"/>
    <p:sldId id="336" r:id="rId78"/>
    <p:sldId id="259" r:id="rId7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70" autoAdjust="0"/>
    <p:restoredTop sz="94660"/>
  </p:normalViewPr>
  <p:slideViewPr>
    <p:cSldViewPr>
      <p:cViewPr varScale="1">
        <p:scale>
          <a:sx n="65" d="100"/>
          <a:sy n="65" d="100"/>
        </p:scale>
        <p:origin x="-139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0AC8F1-3C3A-451A-BBD4-253B44EBD191}" type="datetimeFigureOut">
              <a:rPr lang="ru-RU" smtClean="0"/>
              <a:t>25.02.2013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452AEA-0747-4EC5-96FA-4FBC067425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36929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52AEA-0747-4EC5-96FA-4FBC067425E2}" type="slidenum">
              <a:rPr lang="ru-RU" smtClean="0"/>
              <a:t>55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40379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52AEA-0747-4EC5-96FA-4FBC067425E2}" type="slidenum">
              <a:rPr lang="ru-RU" smtClean="0"/>
              <a:t>78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07132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40EE1-9746-4D11-9A71-171FD0EF4A33}" type="datetimeFigureOut">
              <a:rPr lang="ru-RU" smtClean="0"/>
              <a:t>25.02.2013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1B0C0-4BB1-4D50-8657-2F19D5D811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9226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40EE1-9746-4D11-9A71-171FD0EF4A33}" type="datetimeFigureOut">
              <a:rPr lang="ru-RU" smtClean="0"/>
              <a:t>25.02.2013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1B0C0-4BB1-4D50-8657-2F19D5D811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230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40EE1-9746-4D11-9A71-171FD0EF4A33}" type="datetimeFigureOut">
              <a:rPr lang="ru-RU" smtClean="0"/>
              <a:t>25.02.2013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1B0C0-4BB1-4D50-8657-2F19D5D811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9389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40EE1-9746-4D11-9A71-171FD0EF4A33}" type="datetimeFigureOut">
              <a:rPr lang="ru-RU" smtClean="0"/>
              <a:t>25.02.2013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1B0C0-4BB1-4D50-8657-2F19D5D811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2518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40EE1-9746-4D11-9A71-171FD0EF4A33}" type="datetimeFigureOut">
              <a:rPr lang="ru-RU" smtClean="0"/>
              <a:t>25.02.2013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1B0C0-4BB1-4D50-8657-2F19D5D811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914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40EE1-9746-4D11-9A71-171FD0EF4A33}" type="datetimeFigureOut">
              <a:rPr lang="ru-RU" smtClean="0"/>
              <a:t>25.02.2013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1B0C0-4BB1-4D50-8657-2F19D5D811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0924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40EE1-9746-4D11-9A71-171FD0EF4A33}" type="datetimeFigureOut">
              <a:rPr lang="ru-RU" smtClean="0"/>
              <a:t>25.02.2013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1B0C0-4BB1-4D50-8657-2F19D5D811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8992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40EE1-9746-4D11-9A71-171FD0EF4A33}" type="datetimeFigureOut">
              <a:rPr lang="ru-RU" smtClean="0"/>
              <a:t>25.02.2013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1B0C0-4BB1-4D50-8657-2F19D5D811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7609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40EE1-9746-4D11-9A71-171FD0EF4A33}" type="datetimeFigureOut">
              <a:rPr lang="ru-RU" smtClean="0"/>
              <a:t>25.02.2013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1B0C0-4BB1-4D50-8657-2F19D5D811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9813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40EE1-9746-4D11-9A71-171FD0EF4A33}" type="datetimeFigureOut">
              <a:rPr lang="ru-RU" smtClean="0"/>
              <a:t>25.02.2013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1B0C0-4BB1-4D50-8657-2F19D5D811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4329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40EE1-9746-4D11-9A71-171FD0EF4A33}" type="datetimeFigureOut">
              <a:rPr lang="ru-RU" smtClean="0"/>
              <a:t>25.02.2013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1B0C0-4BB1-4D50-8657-2F19D5D811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627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40EE1-9746-4D11-9A71-171FD0EF4A33}" type="datetimeFigureOut">
              <a:rPr lang="ru-RU" smtClean="0"/>
              <a:t>25.02.2013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F1B0C0-4BB1-4D50-8657-2F19D5D811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9558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slide" Target="slide15.xml"/><Relationship Id="rId4" Type="http://schemas.openxmlformats.org/officeDocument/2006/relationships/slide" Target="slide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18.xml"/><Relationship Id="rId5" Type="http://schemas.openxmlformats.org/officeDocument/2006/relationships/slide" Target="slide15.xml"/><Relationship Id="rId4" Type="http://schemas.openxmlformats.org/officeDocument/2006/relationships/slide" Target="slide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slide" Target="slide17.xml"/><Relationship Id="rId4" Type="http://schemas.openxmlformats.org/officeDocument/2006/relationships/slide" Target="slide1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slide" Target="slide15.xml"/><Relationship Id="rId4" Type="http://schemas.openxmlformats.org/officeDocument/2006/relationships/slide" Target="slide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slide" Target="slide18.xml"/><Relationship Id="rId4" Type="http://schemas.openxmlformats.org/officeDocument/2006/relationships/slide" Target="slide1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20.xml"/><Relationship Id="rId5" Type="http://schemas.openxmlformats.org/officeDocument/2006/relationships/slide" Target="slide21.xml"/><Relationship Id="rId4" Type="http://schemas.openxmlformats.org/officeDocument/2006/relationships/slide" Target="slide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23.xml"/><Relationship Id="rId5" Type="http://schemas.openxmlformats.org/officeDocument/2006/relationships/slide" Target="slide21.xml"/><Relationship Id="rId4" Type="http://schemas.openxmlformats.org/officeDocument/2006/relationships/slide" Target="slide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22.xml"/><Relationship Id="rId5" Type="http://schemas.openxmlformats.org/officeDocument/2006/relationships/slide" Target="slide15.xml"/><Relationship Id="rId4" Type="http://schemas.openxmlformats.org/officeDocument/2006/relationships/slide" Target="slide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23.xml"/><Relationship Id="rId5" Type="http://schemas.openxmlformats.org/officeDocument/2006/relationships/slide" Target="slide15.xml"/><Relationship Id="rId4" Type="http://schemas.openxmlformats.org/officeDocument/2006/relationships/slide" Target="slide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slide" Target="slide26.xml"/><Relationship Id="rId4" Type="http://schemas.openxmlformats.org/officeDocument/2006/relationships/slide" Target="slide9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7" Type="http://schemas.openxmlformats.org/officeDocument/2006/relationships/slide" Target="slide20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28.xml"/><Relationship Id="rId5" Type="http://schemas.openxmlformats.org/officeDocument/2006/relationships/slide" Target="slide21.xml"/><Relationship Id="rId4" Type="http://schemas.openxmlformats.org/officeDocument/2006/relationships/slide" Target="slide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slide" Target="slide21.xml"/><Relationship Id="rId4" Type="http://schemas.openxmlformats.org/officeDocument/2006/relationships/slide" Target="slide9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slide" Target="slide21.xml"/><Relationship Id="rId4" Type="http://schemas.openxmlformats.org/officeDocument/2006/relationships/slide" Target="slide9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slide" Target="slide31.xml"/><Relationship Id="rId4" Type="http://schemas.openxmlformats.org/officeDocument/2006/relationships/slide" Target="slide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33.xml"/><Relationship Id="rId5" Type="http://schemas.openxmlformats.org/officeDocument/2006/relationships/slide" Target="slide26.xml"/><Relationship Id="rId4" Type="http://schemas.openxmlformats.org/officeDocument/2006/relationships/slide" Target="slide9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slide" Target="slide31.xml"/><Relationship Id="rId4" Type="http://schemas.openxmlformats.org/officeDocument/2006/relationships/slide" Target="slide9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slide" Target="slide31.xml"/><Relationship Id="rId4" Type="http://schemas.openxmlformats.org/officeDocument/2006/relationships/slide" Target="slide9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slide" Target="slide36.xml"/><Relationship Id="rId4" Type="http://schemas.openxmlformats.org/officeDocument/2006/relationships/slide" Target="slide9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38.xml"/><Relationship Id="rId5" Type="http://schemas.openxmlformats.org/officeDocument/2006/relationships/slide" Target="slide26.xml"/><Relationship Id="rId4" Type="http://schemas.openxmlformats.org/officeDocument/2006/relationships/slide" Target="slide9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slide" Target="slide26.xml"/><Relationship Id="rId4" Type="http://schemas.openxmlformats.org/officeDocument/2006/relationships/slide" Target="slide9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slide" Target="slide26.xml"/><Relationship Id="rId4" Type="http://schemas.openxmlformats.org/officeDocument/2006/relationships/slide" Target="slide9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4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43.xml"/><Relationship Id="rId5" Type="http://schemas.openxmlformats.org/officeDocument/2006/relationships/slide" Target="slide36.xml"/><Relationship Id="rId4" Type="http://schemas.openxmlformats.org/officeDocument/2006/relationships/slide" Target="slide9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36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3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46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slide" Target="slide48.xml"/><Relationship Id="rId4" Type="http://schemas.openxmlformats.org/officeDocument/2006/relationships/slide" Target="slide41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41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4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5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53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slide" Target="slide56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58.xml"/><Relationship Id="rId5" Type="http://schemas.openxmlformats.org/officeDocument/2006/relationships/slide" Target="slide51.xml"/><Relationship Id="rId4" Type="http://schemas.openxmlformats.org/officeDocument/2006/relationships/slide" Target="slide9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slide" Target="slide51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slide" Target="slide5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6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slide" Target="slide63.xml"/><Relationship Id="rId4" Type="http://schemas.openxmlformats.org/officeDocument/2006/relationships/slide" Target="slide56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56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56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66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slide" Target="slide68.xml"/><Relationship Id="rId4" Type="http://schemas.openxmlformats.org/officeDocument/2006/relationships/slide" Target="slide61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61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61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7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slide" Target="slide73.xml"/><Relationship Id="rId4" Type="http://schemas.openxmlformats.org/officeDocument/2006/relationships/slide" Target="slide66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66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66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76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76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76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76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Пользователь\Desktop\игра\Khsm_logo_bi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8017" y="-126014"/>
            <a:ext cx="9312017" cy="6984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23528" y="4869160"/>
            <a:ext cx="799288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Автор: учитель </a:t>
            </a:r>
            <a:r>
              <a:rPr lang="ru-RU" sz="28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информатики</a:t>
            </a:r>
          </a:p>
          <a:p>
            <a:r>
              <a:rPr lang="ru-RU" sz="28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Антипина </a:t>
            </a:r>
            <a:r>
              <a:rPr lang="ru-RU" sz="2800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Юлия Юрьевна</a:t>
            </a:r>
          </a:p>
          <a:p>
            <a:r>
              <a:rPr lang="ru-RU" sz="28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МАОУ </a:t>
            </a:r>
            <a:r>
              <a:rPr lang="ru-RU" sz="2800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СОШ №1</a:t>
            </a:r>
          </a:p>
          <a:p>
            <a:r>
              <a:rPr lang="ru-RU" sz="28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г. Златоуст, Челябинская область</a:t>
            </a:r>
          </a:p>
          <a:p>
            <a:r>
              <a:rPr lang="ru-RU" sz="28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2800" b="1" u="sng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48581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Пользователь\Desktop\игра\1529fffba9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8024" y="-67706"/>
            <a:ext cx="9262024" cy="7025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9512" y="476672"/>
            <a:ext cx="6840760" cy="36724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4293096"/>
            <a:ext cx="7488832" cy="100811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hlinkClick r:id="" action="ppaction://hlinkshowjump?jump=lastslide"/>
          </p:cNvPr>
          <p:cNvSpPr/>
          <p:nvPr/>
        </p:nvSpPr>
        <p:spPr>
          <a:xfrm>
            <a:off x="1547664" y="5661248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hlinkClick r:id="" action="ppaction://hlinkshowjump?jump=nextslide"/>
          </p:cNvPr>
          <p:cNvSpPr/>
          <p:nvPr/>
        </p:nvSpPr>
        <p:spPr>
          <a:xfrm>
            <a:off x="1547664" y="6237312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hlinkClick r:id="rId3" action="ppaction://hlinksldjump"/>
          </p:cNvPr>
          <p:cNvSpPr/>
          <p:nvPr/>
        </p:nvSpPr>
        <p:spPr>
          <a:xfrm>
            <a:off x="5436096" y="5661248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" action="ppaction://hlinkshowjump?jump=lastslide"/>
          </p:cNvPr>
          <p:cNvSpPr/>
          <p:nvPr/>
        </p:nvSpPr>
        <p:spPr>
          <a:xfrm>
            <a:off x="5436096" y="6237312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323528" y="476672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9552" y="548680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Выйти из игры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23528" y="1305093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>
            <a:hlinkClick r:id="rId4" action="ppaction://hlinksldjump"/>
          </p:cNvPr>
          <p:cNvSpPr txBox="1"/>
          <p:nvPr/>
        </p:nvSpPr>
        <p:spPr>
          <a:xfrm>
            <a:off x="539552" y="1412776"/>
            <a:ext cx="100811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dirty="0" smtClean="0">
                <a:solidFill>
                  <a:schemeClr val="bg1"/>
                </a:solidFill>
              </a:rPr>
              <a:t>50:50</a:t>
            </a:r>
            <a:endParaRPr lang="ru-RU" sz="2500" dirty="0">
              <a:solidFill>
                <a:schemeClr val="bg1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323528" y="2134801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431540" y="2207244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Звонок другу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83768" y="3009146"/>
            <a:ext cx="3672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FFFF00"/>
                </a:solidFill>
                <a:latin typeface="Monotype Corsiva" pitchFamily="66" charset="0"/>
              </a:rPr>
              <a:t>Вопрос №2</a:t>
            </a:r>
            <a:endParaRPr lang="ru-RU" sz="4000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55576" y="4293096"/>
            <a:ext cx="74888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Для ввода текстовой информации в компьютер служит …</a:t>
            </a:r>
            <a:endParaRPr lang="ru-RU" sz="25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>
            <a:hlinkClick r:id="" action="ppaction://hlinkshowjump?jump=lastslide"/>
          </p:cNvPr>
          <p:cNvSpPr/>
          <p:nvPr/>
        </p:nvSpPr>
        <p:spPr>
          <a:xfrm>
            <a:off x="1547664" y="6156012"/>
            <a:ext cx="23069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Процессор                    </a:t>
            </a:r>
          </a:p>
        </p:txBody>
      </p:sp>
      <p:sp>
        <p:nvSpPr>
          <p:cNvPr id="23" name="Прямоугольник 22">
            <a:hlinkClick r:id="" action="ppaction://hlinkshowjump?jump=lastslide"/>
          </p:cNvPr>
          <p:cNvSpPr/>
          <p:nvPr/>
        </p:nvSpPr>
        <p:spPr>
          <a:xfrm>
            <a:off x="5404881" y="5620598"/>
            <a:ext cx="22085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Клавиатура               </a:t>
            </a:r>
            <a:r>
              <a:rPr lang="ru-RU" dirty="0"/>
              <a:t>  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7164288" y="3768007"/>
            <a:ext cx="1800200" cy="23705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7387155" y="3717032"/>
            <a:ext cx="1361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FF00"/>
                </a:solidFill>
              </a:rPr>
              <a:t>1 -          500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164288" y="3573015"/>
            <a:ext cx="222867" cy="14401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4223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Пользователь\Desktop\игра\1529fffba9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8024" y="-67706"/>
            <a:ext cx="9262024" cy="7025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9512" y="476672"/>
            <a:ext cx="6840760" cy="36724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4293096"/>
            <a:ext cx="7488832" cy="100811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hlinkClick r:id="" action="ppaction://hlinkshowjump?jump=lastslide"/>
          </p:cNvPr>
          <p:cNvSpPr/>
          <p:nvPr/>
        </p:nvSpPr>
        <p:spPr>
          <a:xfrm>
            <a:off x="1547664" y="5661248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hlinkClick r:id="" action="ppaction://hlinkshowjump?jump=nextslide"/>
          </p:cNvPr>
          <p:cNvSpPr/>
          <p:nvPr/>
        </p:nvSpPr>
        <p:spPr>
          <a:xfrm>
            <a:off x="1547664" y="6237312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hlinkClick r:id="" action="ppaction://hlinkshowjump?jump=lastslide"/>
          </p:cNvPr>
          <p:cNvSpPr/>
          <p:nvPr/>
        </p:nvSpPr>
        <p:spPr>
          <a:xfrm>
            <a:off x="5436096" y="5661248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" action="ppaction://hlinkshowjump?jump=lastslide"/>
          </p:cNvPr>
          <p:cNvSpPr/>
          <p:nvPr/>
        </p:nvSpPr>
        <p:spPr>
          <a:xfrm>
            <a:off x="5436096" y="6237312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323528" y="476672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9552" y="548680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Выйти из игры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23528" y="1305093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>
            <a:hlinkClick r:id="rId3" action="ppaction://hlinksldjump"/>
          </p:cNvPr>
          <p:cNvSpPr txBox="1"/>
          <p:nvPr/>
        </p:nvSpPr>
        <p:spPr>
          <a:xfrm>
            <a:off x="539552" y="1412776"/>
            <a:ext cx="100811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dirty="0" smtClean="0">
                <a:solidFill>
                  <a:schemeClr val="bg1"/>
                </a:solidFill>
              </a:rPr>
              <a:t>50:50</a:t>
            </a:r>
            <a:endParaRPr lang="ru-RU" sz="2500" dirty="0">
              <a:solidFill>
                <a:schemeClr val="bg1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323528" y="2134801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431540" y="2207244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Звонок другу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83768" y="3009146"/>
            <a:ext cx="3672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FFFF00"/>
                </a:solidFill>
                <a:latin typeface="Monotype Corsiva" pitchFamily="66" charset="0"/>
              </a:rPr>
              <a:t>Вопрос №2</a:t>
            </a:r>
            <a:endParaRPr lang="ru-RU" sz="4000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55576" y="4293096"/>
            <a:ext cx="74888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Для ввода текстовой информации в компьютер служит …</a:t>
            </a:r>
            <a:endParaRPr lang="ru-RU" sz="25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547664" y="6156012"/>
            <a:ext cx="23069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Процессор                    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5404881" y="5620598"/>
            <a:ext cx="22085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Клавиатура</a:t>
            </a:r>
            <a:r>
              <a:rPr lang="ru-RU" dirty="0">
                <a:solidFill>
                  <a:schemeClr val="bg1"/>
                </a:solidFill>
              </a:rPr>
              <a:t>               </a:t>
            </a:r>
            <a:r>
              <a:rPr lang="ru-RU" dirty="0"/>
              <a:t>  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7164288" y="3768007"/>
            <a:ext cx="1800200" cy="23705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7387155" y="3717032"/>
            <a:ext cx="1361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FF00"/>
                </a:solidFill>
              </a:rPr>
              <a:t>1 -          500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164288" y="3573015"/>
            <a:ext cx="222867" cy="14401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245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Пользователь\Desktop\игра\1529fffba9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8024" y="-67706"/>
            <a:ext cx="9262024" cy="7025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-118024" y="-67706"/>
            <a:ext cx="9262024" cy="692570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1547664" y="1799043"/>
            <a:ext cx="6111173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0" dirty="0" smtClean="0">
                <a:solidFill>
                  <a:srgbClr val="FFFF00"/>
                </a:solidFill>
              </a:rPr>
              <a:t>20</a:t>
            </a:r>
            <a:r>
              <a:rPr lang="ru-RU" sz="20000" dirty="0" smtClean="0">
                <a:solidFill>
                  <a:srgbClr val="FFFF00"/>
                </a:solidFill>
              </a:rPr>
              <a:t>00</a:t>
            </a:r>
            <a:endParaRPr lang="ru-RU" sz="20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427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Пользователь\Desktop\игра\1529fffba9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8024" y="-67706"/>
            <a:ext cx="9262024" cy="7025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9512" y="476672"/>
            <a:ext cx="6840760" cy="36724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4293096"/>
            <a:ext cx="7488832" cy="100811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hlinkClick r:id="rId3" action="ppaction://hlinksldjump"/>
          </p:cNvPr>
          <p:cNvSpPr/>
          <p:nvPr/>
        </p:nvSpPr>
        <p:spPr>
          <a:xfrm>
            <a:off x="1547664" y="5661248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hlinkClick r:id="" action="ppaction://hlinkshowjump?jump=lastslide"/>
          </p:cNvPr>
          <p:cNvSpPr/>
          <p:nvPr/>
        </p:nvSpPr>
        <p:spPr>
          <a:xfrm>
            <a:off x="1547664" y="6237312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hlinkClick r:id="rId4" action="ppaction://hlinksldjump"/>
          </p:cNvPr>
          <p:cNvSpPr/>
          <p:nvPr/>
        </p:nvSpPr>
        <p:spPr>
          <a:xfrm>
            <a:off x="5436096" y="5661248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" action="ppaction://hlinkshowjump?jump=lastslide"/>
          </p:cNvPr>
          <p:cNvSpPr/>
          <p:nvPr/>
        </p:nvSpPr>
        <p:spPr>
          <a:xfrm>
            <a:off x="5436096" y="6237312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>
            <a:hlinkClick r:id="" action="ppaction://hlinkshowjump?jump=lastslide"/>
          </p:cNvPr>
          <p:cNvSpPr/>
          <p:nvPr/>
        </p:nvSpPr>
        <p:spPr>
          <a:xfrm>
            <a:off x="323528" y="476672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>
            <a:hlinkClick r:id="" action="ppaction://hlinkshowjump?jump=lastslide"/>
          </p:cNvPr>
          <p:cNvSpPr txBox="1"/>
          <p:nvPr/>
        </p:nvSpPr>
        <p:spPr>
          <a:xfrm>
            <a:off x="539552" y="548680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Выйти из игры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23528" y="1305093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>
            <a:hlinkClick r:id="rId5" action="ppaction://hlinksldjump"/>
          </p:cNvPr>
          <p:cNvSpPr txBox="1"/>
          <p:nvPr/>
        </p:nvSpPr>
        <p:spPr>
          <a:xfrm>
            <a:off x="539552" y="1412776"/>
            <a:ext cx="100811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dirty="0" smtClean="0">
                <a:solidFill>
                  <a:schemeClr val="bg1"/>
                </a:solidFill>
              </a:rPr>
              <a:t>50:50</a:t>
            </a:r>
            <a:endParaRPr lang="ru-RU" sz="2500" dirty="0">
              <a:solidFill>
                <a:schemeClr val="bg1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323528" y="2134801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431540" y="2207244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Звонок другу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83768" y="3009146"/>
            <a:ext cx="3672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FFFF00"/>
                </a:solidFill>
                <a:latin typeface="Monotype Corsiva" pitchFamily="66" charset="0"/>
              </a:rPr>
              <a:t>Вопрос №3</a:t>
            </a:r>
            <a:endParaRPr lang="ru-RU" sz="4000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55576" y="4293096"/>
            <a:ext cx="74888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Для ввода звуковой информации в компьютер служит …</a:t>
            </a:r>
            <a:endParaRPr lang="ru-RU" sz="25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>
            <a:hlinkClick r:id="rId3" action="ppaction://hlinksldjump"/>
          </p:cNvPr>
          <p:cNvSpPr txBox="1"/>
          <p:nvPr/>
        </p:nvSpPr>
        <p:spPr>
          <a:xfrm>
            <a:off x="1547664" y="5661248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Микрофон       </a:t>
            </a:r>
          </a:p>
        </p:txBody>
      </p:sp>
      <p:sp>
        <p:nvSpPr>
          <p:cNvPr id="21" name="Прямоугольник 20">
            <a:hlinkClick r:id="" action="ppaction://hlinkshowjump?jump=lastslide"/>
          </p:cNvPr>
          <p:cNvSpPr/>
          <p:nvPr/>
        </p:nvSpPr>
        <p:spPr>
          <a:xfrm>
            <a:off x="1547665" y="6156012"/>
            <a:ext cx="17281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Мышь      </a:t>
            </a:r>
          </a:p>
        </p:txBody>
      </p:sp>
      <p:sp>
        <p:nvSpPr>
          <p:cNvPr id="22" name="Прямоугольник 21">
            <a:hlinkClick r:id="" action="ppaction://hlinkshowjump?jump=lastslide"/>
          </p:cNvPr>
          <p:cNvSpPr/>
          <p:nvPr/>
        </p:nvSpPr>
        <p:spPr>
          <a:xfrm>
            <a:off x="5436096" y="6196662"/>
            <a:ext cx="10241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Принтер</a:t>
            </a:r>
          </a:p>
        </p:txBody>
      </p:sp>
      <p:sp>
        <p:nvSpPr>
          <p:cNvPr id="23" name="Прямоугольник 22">
            <a:hlinkClick r:id="" action="ppaction://hlinkshowjump?jump=lastslide"/>
          </p:cNvPr>
          <p:cNvSpPr/>
          <p:nvPr/>
        </p:nvSpPr>
        <p:spPr>
          <a:xfrm>
            <a:off x="5404881" y="5620598"/>
            <a:ext cx="19179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Колонки               </a:t>
            </a:r>
            <a:r>
              <a:rPr lang="ru-RU" dirty="0"/>
              <a:t>  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7164288" y="3768007"/>
            <a:ext cx="1800200" cy="23705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7387155" y="3717032"/>
            <a:ext cx="1361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FF00"/>
                </a:solidFill>
              </a:rPr>
              <a:t>1 -          500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164288" y="3356991"/>
            <a:ext cx="222867" cy="14401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86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Пользователь\Desktop\игра\1529fffba9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8024" y="-67706"/>
            <a:ext cx="9262024" cy="7025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9512" y="476672"/>
            <a:ext cx="6840760" cy="36724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4293096"/>
            <a:ext cx="7488832" cy="100811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hlinkClick r:id="rId3" action="ppaction://hlinksldjump"/>
          </p:cNvPr>
          <p:cNvSpPr/>
          <p:nvPr/>
        </p:nvSpPr>
        <p:spPr>
          <a:xfrm>
            <a:off x="1547664" y="5661248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hlinkClick r:id="" action="ppaction://hlinkshowjump?jump=lastslide"/>
          </p:cNvPr>
          <p:cNvSpPr/>
          <p:nvPr/>
        </p:nvSpPr>
        <p:spPr>
          <a:xfrm>
            <a:off x="1547664" y="6237312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hlinkClick r:id="rId4" action="ppaction://hlinksldjump"/>
          </p:cNvPr>
          <p:cNvSpPr/>
          <p:nvPr/>
        </p:nvSpPr>
        <p:spPr>
          <a:xfrm>
            <a:off x="5436096" y="5661248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" action="ppaction://hlinkshowjump?jump=lastslide"/>
          </p:cNvPr>
          <p:cNvSpPr/>
          <p:nvPr/>
        </p:nvSpPr>
        <p:spPr>
          <a:xfrm>
            <a:off x="5436096" y="6237312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>
            <a:hlinkClick r:id="" action="ppaction://hlinkshowjump?jump=lastslide"/>
          </p:cNvPr>
          <p:cNvSpPr/>
          <p:nvPr/>
        </p:nvSpPr>
        <p:spPr>
          <a:xfrm>
            <a:off x="323528" y="476672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>
            <a:hlinkClick r:id="" action="ppaction://hlinkshowjump?jump=lastslide"/>
          </p:cNvPr>
          <p:cNvSpPr txBox="1"/>
          <p:nvPr/>
        </p:nvSpPr>
        <p:spPr>
          <a:xfrm>
            <a:off x="539552" y="548680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Выйти из игры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23528" y="1305093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>
            <a:hlinkClick r:id="rId5" action="ppaction://hlinksldjump"/>
          </p:cNvPr>
          <p:cNvSpPr txBox="1"/>
          <p:nvPr/>
        </p:nvSpPr>
        <p:spPr>
          <a:xfrm>
            <a:off x="539552" y="1412776"/>
            <a:ext cx="100811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dirty="0" smtClean="0">
                <a:solidFill>
                  <a:schemeClr val="bg1"/>
                </a:solidFill>
              </a:rPr>
              <a:t>50:50</a:t>
            </a:r>
            <a:endParaRPr lang="ru-RU" sz="2500" dirty="0">
              <a:solidFill>
                <a:schemeClr val="bg1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323528" y="2134801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431540" y="2207244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Звонок другу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83768" y="3009146"/>
            <a:ext cx="3672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FFFF00"/>
                </a:solidFill>
                <a:latin typeface="Monotype Corsiva" pitchFamily="66" charset="0"/>
              </a:rPr>
              <a:t>Вопрос №3</a:t>
            </a:r>
            <a:endParaRPr lang="ru-RU" sz="4000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55576" y="4293096"/>
            <a:ext cx="74888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Для ввода звуковой информации в компьютер служит …</a:t>
            </a:r>
            <a:endParaRPr lang="ru-RU" sz="25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>
            <a:hlinkClick r:id="rId6" action="ppaction://hlinksldjump"/>
          </p:cNvPr>
          <p:cNvSpPr txBox="1"/>
          <p:nvPr/>
        </p:nvSpPr>
        <p:spPr>
          <a:xfrm>
            <a:off x="1547664" y="5661248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Микрофон    </a:t>
            </a:r>
            <a:r>
              <a:rPr lang="ru-RU" dirty="0">
                <a:solidFill>
                  <a:schemeClr val="bg1"/>
                </a:solidFill>
              </a:rPr>
              <a:t>   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1547664" y="6156012"/>
            <a:ext cx="29819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Мышь                                         </a:t>
            </a:r>
          </a:p>
        </p:txBody>
      </p:sp>
      <p:sp>
        <p:nvSpPr>
          <p:cNvPr id="22" name="Прямоугольник 21">
            <a:hlinkClick r:id="" action="ppaction://hlinkshowjump?jump=lastslide"/>
          </p:cNvPr>
          <p:cNvSpPr/>
          <p:nvPr/>
        </p:nvSpPr>
        <p:spPr>
          <a:xfrm>
            <a:off x="5436096" y="6196662"/>
            <a:ext cx="10241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Принтер</a:t>
            </a:r>
          </a:p>
        </p:txBody>
      </p:sp>
      <p:sp>
        <p:nvSpPr>
          <p:cNvPr id="23" name="Прямоугольник 22">
            <a:hlinkClick r:id="" action="ppaction://hlinkshowjump?jump=lastslide"/>
          </p:cNvPr>
          <p:cNvSpPr/>
          <p:nvPr/>
        </p:nvSpPr>
        <p:spPr>
          <a:xfrm>
            <a:off x="5404881" y="5620598"/>
            <a:ext cx="19179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Колонки               </a:t>
            </a:r>
            <a:r>
              <a:rPr lang="ru-RU" dirty="0"/>
              <a:t>  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7164288" y="3768007"/>
            <a:ext cx="1800200" cy="23705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7387155" y="3717032"/>
            <a:ext cx="1361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FF00"/>
                </a:solidFill>
              </a:rPr>
              <a:t>1 -          500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164288" y="3356991"/>
            <a:ext cx="222867" cy="14401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5946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Пользователь\Desktop\игра\1529fffba9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8024" y="-67706"/>
            <a:ext cx="9262024" cy="7025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9512" y="476672"/>
            <a:ext cx="6840760" cy="36724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4293096"/>
            <a:ext cx="7488832" cy="100811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hlinkClick r:id="" action="ppaction://hlinkshowjump?jump=lastslide"/>
          </p:cNvPr>
          <p:cNvSpPr/>
          <p:nvPr/>
        </p:nvSpPr>
        <p:spPr>
          <a:xfrm>
            <a:off x="1547664" y="5661248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hlinkClick r:id="" action="ppaction://hlinkshowjump?jump=nextslide"/>
          </p:cNvPr>
          <p:cNvSpPr/>
          <p:nvPr/>
        </p:nvSpPr>
        <p:spPr>
          <a:xfrm>
            <a:off x="1547664" y="6237312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hlinkClick r:id="rId3" action="ppaction://hlinksldjump"/>
          </p:cNvPr>
          <p:cNvSpPr/>
          <p:nvPr/>
        </p:nvSpPr>
        <p:spPr>
          <a:xfrm>
            <a:off x="5436096" y="5661248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" action="ppaction://hlinkshowjump?jump=lastslide"/>
          </p:cNvPr>
          <p:cNvSpPr/>
          <p:nvPr/>
        </p:nvSpPr>
        <p:spPr>
          <a:xfrm>
            <a:off x="5436096" y="6237312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>
            <a:hlinkClick r:id="" action="ppaction://hlinkshowjump?jump=lastslide"/>
          </p:cNvPr>
          <p:cNvSpPr/>
          <p:nvPr/>
        </p:nvSpPr>
        <p:spPr>
          <a:xfrm>
            <a:off x="323528" y="476672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9552" y="548680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Выйти из игры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23528" y="1305093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>
            <a:hlinkClick r:id="rId4" action="ppaction://hlinksldjump"/>
          </p:cNvPr>
          <p:cNvSpPr txBox="1"/>
          <p:nvPr/>
        </p:nvSpPr>
        <p:spPr>
          <a:xfrm>
            <a:off x="539552" y="1412776"/>
            <a:ext cx="100811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dirty="0" smtClean="0">
                <a:solidFill>
                  <a:schemeClr val="bg1"/>
                </a:solidFill>
              </a:rPr>
              <a:t>50:50</a:t>
            </a:r>
            <a:endParaRPr lang="ru-RU" sz="2500" dirty="0">
              <a:solidFill>
                <a:schemeClr val="bg1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323528" y="2134801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431540" y="2207244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Звонок другу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83768" y="3009146"/>
            <a:ext cx="3672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FFFF00"/>
                </a:solidFill>
                <a:latin typeface="Monotype Corsiva" pitchFamily="66" charset="0"/>
              </a:rPr>
              <a:t>Вопрос №3</a:t>
            </a:r>
            <a:endParaRPr lang="ru-RU" sz="4000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55576" y="4293096"/>
            <a:ext cx="74888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Для ввода звуковой информации в компьютер служит …</a:t>
            </a:r>
            <a:endParaRPr lang="ru-RU" sz="25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>
            <a:hlinkClick r:id="rId5" action="ppaction://hlinksldjump"/>
          </p:cNvPr>
          <p:cNvSpPr txBox="1"/>
          <p:nvPr/>
        </p:nvSpPr>
        <p:spPr>
          <a:xfrm>
            <a:off x="1547664" y="5661248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Микрофон           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1547664" y="6156012"/>
            <a:ext cx="23535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                                         </a:t>
            </a:r>
          </a:p>
        </p:txBody>
      </p:sp>
      <p:sp>
        <p:nvSpPr>
          <p:cNvPr id="23" name="Прямоугольник 22">
            <a:hlinkClick r:id="" action="ppaction://hlinkshowjump?jump=lastslide"/>
          </p:cNvPr>
          <p:cNvSpPr/>
          <p:nvPr/>
        </p:nvSpPr>
        <p:spPr>
          <a:xfrm>
            <a:off x="5404881" y="5620598"/>
            <a:ext cx="19179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Колонки               </a:t>
            </a:r>
            <a:r>
              <a:rPr lang="ru-RU" dirty="0"/>
              <a:t>  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7164288" y="3768007"/>
            <a:ext cx="1800200" cy="23705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7387155" y="3717032"/>
            <a:ext cx="1361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FF00"/>
                </a:solidFill>
              </a:rPr>
              <a:t>1 -          500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164288" y="3356991"/>
            <a:ext cx="222867" cy="14401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2542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Пользователь\Desktop\игра\1529fffba9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8024" y="-67706"/>
            <a:ext cx="9262024" cy="7025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9512" y="476672"/>
            <a:ext cx="6840760" cy="36724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4293096"/>
            <a:ext cx="7488832" cy="100811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hlinkClick r:id="rId3" action="ppaction://hlinksldjump"/>
          </p:cNvPr>
          <p:cNvSpPr/>
          <p:nvPr/>
        </p:nvSpPr>
        <p:spPr>
          <a:xfrm>
            <a:off x="1547664" y="5661248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hlinkClick r:id="" action="ppaction://hlinkshowjump?jump=nextslide"/>
          </p:cNvPr>
          <p:cNvSpPr/>
          <p:nvPr/>
        </p:nvSpPr>
        <p:spPr>
          <a:xfrm>
            <a:off x="1547664" y="6237312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hlinkClick r:id="rId4" action="ppaction://hlinksldjump"/>
          </p:cNvPr>
          <p:cNvSpPr/>
          <p:nvPr/>
        </p:nvSpPr>
        <p:spPr>
          <a:xfrm>
            <a:off x="5436096" y="5661248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" action="ppaction://hlinkshowjump?jump=lastslide"/>
          </p:cNvPr>
          <p:cNvSpPr/>
          <p:nvPr/>
        </p:nvSpPr>
        <p:spPr>
          <a:xfrm>
            <a:off x="5436096" y="6237312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>
            <a:hlinkClick r:id="" action="ppaction://hlinkshowjump?jump=lastslide"/>
          </p:cNvPr>
          <p:cNvSpPr/>
          <p:nvPr/>
        </p:nvSpPr>
        <p:spPr>
          <a:xfrm>
            <a:off x="323528" y="476672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9552" y="548680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Выйти из игры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23528" y="1305093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>
            <a:hlinkClick r:id="rId5" action="ppaction://hlinksldjump"/>
          </p:cNvPr>
          <p:cNvSpPr txBox="1"/>
          <p:nvPr/>
        </p:nvSpPr>
        <p:spPr>
          <a:xfrm>
            <a:off x="539552" y="1412776"/>
            <a:ext cx="100811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dirty="0" smtClean="0">
                <a:solidFill>
                  <a:schemeClr val="bg1"/>
                </a:solidFill>
              </a:rPr>
              <a:t>50:50</a:t>
            </a:r>
            <a:endParaRPr lang="ru-RU" sz="2500" dirty="0">
              <a:solidFill>
                <a:schemeClr val="bg1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323528" y="2134801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431540" y="2207244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Звонок другу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83768" y="3009146"/>
            <a:ext cx="3672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FFFF00"/>
                </a:solidFill>
                <a:latin typeface="Monotype Corsiva" pitchFamily="66" charset="0"/>
              </a:rPr>
              <a:t>Вопрос №3</a:t>
            </a:r>
            <a:endParaRPr lang="ru-RU" sz="4000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55576" y="4293096"/>
            <a:ext cx="74888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Для ввода звуковой информации в компьютер служит …</a:t>
            </a:r>
            <a:endParaRPr lang="ru-RU" sz="25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>
            <a:hlinkClick r:id="" action="ppaction://hlinkshowjump?jump=lastslide"/>
          </p:cNvPr>
          <p:cNvSpPr txBox="1"/>
          <p:nvPr/>
        </p:nvSpPr>
        <p:spPr>
          <a:xfrm>
            <a:off x="1547664" y="5661248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Микрофон </a:t>
            </a:r>
            <a:r>
              <a:rPr lang="ru-RU" dirty="0">
                <a:solidFill>
                  <a:schemeClr val="bg1"/>
                </a:solidFill>
              </a:rPr>
              <a:t>                                                   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1547664" y="6156012"/>
            <a:ext cx="29819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Мышь                                         </a:t>
            </a:r>
          </a:p>
        </p:txBody>
      </p:sp>
      <p:sp>
        <p:nvSpPr>
          <p:cNvPr id="22" name="Прямоугольник 21">
            <a:hlinkClick r:id="" action="ppaction://hlinkshowjump?jump=lastslide"/>
          </p:cNvPr>
          <p:cNvSpPr/>
          <p:nvPr/>
        </p:nvSpPr>
        <p:spPr>
          <a:xfrm>
            <a:off x="5436096" y="6196662"/>
            <a:ext cx="10241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Принтер</a:t>
            </a:r>
          </a:p>
        </p:txBody>
      </p:sp>
      <p:sp>
        <p:nvSpPr>
          <p:cNvPr id="23" name="Прямоугольник 22">
            <a:hlinkClick r:id="" action="ppaction://hlinkshowjump?jump=lastslide"/>
          </p:cNvPr>
          <p:cNvSpPr/>
          <p:nvPr/>
        </p:nvSpPr>
        <p:spPr>
          <a:xfrm>
            <a:off x="5404881" y="5620598"/>
            <a:ext cx="19179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Колонки               </a:t>
            </a:r>
            <a:r>
              <a:rPr lang="ru-RU" dirty="0"/>
              <a:t>  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7164288" y="3768007"/>
            <a:ext cx="1800200" cy="23705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7387155" y="3717032"/>
            <a:ext cx="1361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FF00"/>
                </a:solidFill>
              </a:rPr>
              <a:t>1 -          500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164288" y="3356991"/>
            <a:ext cx="222867" cy="14401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284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Пользователь\Desktop\игра\1529fffba9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8024" y="-67706"/>
            <a:ext cx="9262024" cy="7025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9512" y="476672"/>
            <a:ext cx="6840760" cy="36724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4293096"/>
            <a:ext cx="7488832" cy="100811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hlinkClick r:id="" action="ppaction://hlinkshowjump?jump=lastslide"/>
          </p:cNvPr>
          <p:cNvSpPr/>
          <p:nvPr/>
        </p:nvSpPr>
        <p:spPr>
          <a:xfrm>
            <a:off x="1547664" y="5661248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hlinkClick r:id="" action="ppaction://hlinkshowjump?jump=nextslide"/>
          </p:cNvPr>
          <p:cNvSpPr/>
          <p:nvPr/>
        </p:nvSpPr>
        <p:spPr>
          <a:xfrm>
            <a:off x="1547664" y="6237312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hlinkClick r:id="rId3" action="ppaction://hlinksldjump"/>
          </p:cNvPr>
          <p:cNvSpPr/>
          <p:nvPr/>
        </p:nvSpPr>
        <p:spPr>
          <a:xfrm>
            <a:off x="5436096" y="5661248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" action="ppaction://hlinkshowjump?jump=lastslide"/>
          </p:cNvPr>
          <p:cNvSpPr/>
          <p:nvPr/>
        </p:nvSpPr>
        <p:spPr>
          <a:xfrm>
            <a:off x="5436096" y="6237312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>
            <a:hlinkClick r:id="" action="ppaction://hlinkshowjump?jump=lastslide"/>
          </p:cNvPr>
          <p:cNvSpPr/>
          <p:nvPr/>
        </p:nvSpPr>
        <p:spPr>
          <a:xfrm>
            <a:off x="323528" y="476672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9552" y="548680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Выйти из игры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23528" y="1305093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>
            <a:hlinkClick r:id="rId4" action="ppaction://hlinksldjump"/>
          </p:cNvPr>
          <p:cNvSpPr txBox="1"/>
          <p:nvPr/>
        </p:nvSpPr>
        <p:spPr>
          <a:xfrm>
            <a:off x="539552" y="1412776"/>
            <a:ext cx="100811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dirty="0" smtClean="0">
                <a:solidFill>
                  <a:schemeClr val="bg1"/>
                </a:solidFill>
              </a:rPr>
              <a:t>50:50</a:t>
            </a:r>
            <a:endParaRPr lang="ru-RU" sz="2500" dirty="0">
              <a:solidFill>
                <a:schemeClr val="bg1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323528" y="2134801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431540" y="2207244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Звонок другу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83768" y="3009146"/>
            <a:ext cx="3672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FFFF00"/>
                </a:solidFill>
                <a:latin typeface="Monotype Corsiva" pitchFamily="66" charset="0"/>
              </a:rPr>
              <a:t>Вопрос №3</a:t>
            </a:r>
            <a:endParaRPr lang="ru-RU" sz="4000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55576" y="4293096"/>
            <a:ext cx="74888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Для ввода звуковой информации в компьютер служит …</a:t>
            </a:r>
            <a:endParaRPr lang="ru-RU" sz="25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>
            <a:hlinkClick r:id="rId5" action="ppaction://hlinksldjump"/>
          </p:cNvPr>
          <p:cNvSpPr txBox="1"/>
          <p:nvPr/>
        </p:nvSpPr>
        <p:spPr>
          <a:xfrm>
            <a:off x="1547664" y="5661248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Микрофон </a:t>
            </a:r>
            <a:r>
              <a:rPr lang="ru-RU" dirty="0">
                <a:solidFill>
                  <a:schemeClr val="bg1"/>
                </a:solidFill>
              </a:rPr>
              <a:t>          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1547664" y="6156012"/>
            <a:ext cx="23535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                                         </a:t>
            </a:r>
          </a:p>
        </p:txBody>
      </p:sp>
      <p:sp>
        <p:nvSpPr>
          <p:cNvPr id="23" name="Прямоугольник 22">
            <a:hlinkClick r:id="" action="ppaction://hlinkshowjump?jump=lastslide"/>
          </p:cNvPr>
          <p:cNvSpPr/>
          <p:nvPr/>
        </p:nvSpPr>
        <p:spPr>
          <a:xfrm>
            <a:off x="5404881" y="5620598"/>
            <a:ext cx="19179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Колонки               </a:t>
            </a:r>
            <a:r>
              <a:rPr lang="ru-RU" dirty="0"/>
              <a:t>  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7164288" y="3768007"/>
            <a:ext cx="1800200" cy="23705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7387155" y="3717032"/>
            <a:ext cx="1361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FF00"/>
                </a:solidFill>
              </a:rPr>
              <a:t>1 -          500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164288" y="3356991"/>
            <a:ext cx="222867" cy="14401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6680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Пользователь\Desktop\игра\1529fffba9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8024" y="-67706"/>
            <a:ext cx="9262024" cy="7025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-118024" y="-67706"/>
            <a:ext cx="9262024" cy="692570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899592" y="1799043"/>
            <a:ext cx="705678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0" dirty="0" smtClean="0">
                <a:solidFill>
                  <a:srgbClr val="FFFF00"/>
                </a:solidFill>
              </a:rPr>
              <a:t>30</a:t>
            </a:r>
            <a:r>
              <a:rPr lang="ru-RU" sz="20000" dirty="0" smtClean="0">
                <a:solidFill>
                  <a:srgbClr val="FFFF00"/>
                </a:solidFill>
              </a:rPr>
              <a:t>00</a:t>
            </a:r>
            <a:endParaRPr lang="ru-RU" sz="20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353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Пользователь\Desktop\игра\1529fffba9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8024" y="-67706"/>
            <a:ext cx="9262024" cy="7025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9512" y="476672"/>
            <a:ext cx="6840760" cy="36724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4293096"/>
            <a:ext cx="7488832" cy="100811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hlinkClick r:id="rId3" action="ppaction://hlinksldjump"/>
          </p:cNvPr>
          <p:cNvSpPr/>
          <p:nvPr/>
        </p:nvSpPr>
        <p:spPr>
          <a:xfrm>
            <a:off x="1547664" y="5661248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hlinkClick r:id="" action="ppaction://hlinkshowjump?jump=lastslide"/>
          </p:cNvPr>
          <p:cNvSpPr/>
          <p:nvPr/>
        </p:nvSpPr>
        <p:spPr>
          <a:xfrm>
            <a:off x="1547664" y="6237312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hlinkClick r:id="rId4" action="ppaction://hlinksldjump"/>
          </p:cNvPr>
          <p:cNvSpPr/>
          <p:nvPr/>
        </p:nvSpPr>
        <p:spPr>
          <a:xfrm>
            <a:off x="5436096" y="5661248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" action="ppaction://hlinkshowjump?jump=lastslide"/>
          </p:cNvPr>
          <p:cNvSpPr/>
          <p:nvPr/>
        </p:nvSpPr>
        <p:spPr>
          <a:xfrm>
            <a:off x="5436096" y="6237312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>
            <a:hlinkClick r:id="" action="ppaction://hlinkshowjump?jump=lastslide"/>
          </p:cNvPr>
          <p:cNvSpPr/>
          <p:nvPr/>
        </p:nvSpPr>
        <p:spPr>
          <a:xfrm>
            <a:off x="323528" y="476672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>
            <a:hlinkClick r:id="" action="ppaction://hlinkshowjump?jump=lastslide"/>
          </p:cNvPr>
          <p:cNvSpPr txBox="1"/>
          <p:nvPr/>
        </p:nvSpPr>
        <p:spPr>
          <a:xfrm>
            <a:off x="539552" y="548680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Выйти из игры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23528" y="1305093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>
            <a:hlinkClick r:id="rId5" action="ppaction://hlinksldjump"/>
          </p:cNvPr>
          <p:cNvSpPr txBox="1"/>
          <p:nvPr/>
        </p:nvSpPr>
        <p:spPr>
          <a:xfrm>
            <a:off x="539552" y="1412776"/>
            <a:ext cx="100811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dirty="0" smtClean="0">
                <a:solidFill>
                  <a:schemeClr val="bg1"/>
                </a:solidFill>
              </a:rPr>
              <a:t>50:50</a:t>
            </a:r>
            <a:endParaRPr lang="ru-RU" sz="2500" dirty="0">
              <a:solidFill>
                <a:schemeClr val="bg1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323528" y="2134801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431540" y="2207244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Звонок другу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83768" y="3009146"/>
            <a:ext cx="3672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FFFF00"/>
                </a:solidFill>
                <a:latin typeface="Monotype Corsiva" pitchFamily="66" charset="0"/>
              </a:rPr>
              <a:t>Вопрос №4</a:t>
            </a:r>
            <a:endParaRPr lang="ru-RU" sz="4000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55576" y="4293096"/>
            <a:ext cx="7488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</a:rPr>
              <a:t>Для вывода информации на бумагу служит …</a:t>
            </a:r>
            <a:endParaRPr lang="ru-RU" sz="25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>
            <a:hlinkClick r:id="" action="ppaction://hlinkshowjump?jump=lastslide"/>
          </p:cNvPr>
          <p:cNvSpPr txBox="1"/>
          <p:nvPr/>
        </p:nvSpPr>
        <p:spPr>
          <a:xfrm>
            <a:off x="1547664" y="5661248"/>
            <a:ext cx="2052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Сканер      </a:t>
            </a:r>
          </a:p>
        </p:txBody>
      </p:sp>
      <p:sp>
        <p:nvSpPr>
          <p:cNvPr id="21" name="Прямоугольник 20">
            <a:hlinkClick r:id="" action="ppaction://hlinkshowjump?jump=lastslide"/>
          </p:cNvPr>
          <p:cNvSpPr/>
          <p:nvPr/>
        </p:nvSpPr>
        <p:spPr>
          <a:xfrm>
            <a:off x="1547664" y="6156012"/>
            <a:ext cx="18722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Монитор     </a:t>
            </a:r>
          </a:p>
        </p:txBody>
      </p:sp>
      <p:sp>
        <p:nvSpPr>
          <p:cNvPr id="22" name="Прямоугольник 21">
            <a:hlinkClick r:id="rId6" action="ppaction://hlinksldjump"/>
          </p:cNvPr>
          <p:cNvSpPr/>
          <p:nvPr/>
        </p:nvSpPr>
        <p:spPr>
          <a:xfrm>
            <a:off x="5436096" y="6196662"/>
            <a:ext cx="19510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Принтер</a:t>
            </a:r>
          </a:p>
        </p:txBody>
      </p:sp>
      <p:sp>
        <p:nvSpPr>
          <p:cNvPr id="23" name="Прямоугольник 22">
            <a:hlinkClick r:id="" action="ppaction://hlinkshowjump?jump=lastslide"/>
          </p:cNvPr>
          <p:cNvSpPr/>
          <p:nvPr/>
        </p:nvSpPr>
        <p:spPr>
          <a:xfrm>
            <a:off x="5404881" y="5620598"/>
            <a:ext cx="21482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Процессор               </a:t>
            </a:r>
            <a:r>
              <a:rPr lang="ru-RU" dirty="0"/>
              <a:t>  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7164288" y="3768007"/>
            <a:ext cx="1800200" cy="23705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7387155" y="3717032"/>
            <a:ext cx="1361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FF00"/>
                </a:solidFill>
              </a:rPr>
              <a:t>1 -          500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164288" y="3140967"/>
            <a:ext cx="222867" cy="14401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4703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Пользователь\Desktop\игра\1529fffba9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8024" y="-67706"/>
            <a:ext cx="9262024" cy="7025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-118024" y="-67706"/>
            <a:ext cx="9262024" cy="692570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2205243" y="1799043"/>
            <a:ext cx="482453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0" dirty="0" smtClean="0">
                <a:solidFill>
                  <a:srgbClr val="FFFF00"/>
                </a:solidFill>
              </a:rPr>
              <a:t>500</a:t>
            </a:r>
            <a:endParaRPr lang="ru-RU" sz="20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4085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Пользователь\Desktop\игра\1529fffba9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8024" y="-67706"/>
            <a:ext cx="9262024" cy="7025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9512" y="476672"/>
            <a:ext cx="6840760" cy="36724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4293096"/>
            <a:ext cx="7488832" cy="100811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hlinkClick r:id="rId3" action="ppaction://hlinksldjump"/>
          </p:cNvPr>
          <p:cNvSpPr/>
          <p:nvPr/>
        </p:nvSpPr>
        <p:spPr>
          <a:xfrm>
            <a:off x="1547664" y="5661248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hlinkClick r:id="" action="ppaction://hlinkshowjump?jump=lastslide"/>
          </p:cNvPr>
          <p:cNvSpPr/>
          <p:nvPr/>
        </p:nvSpPr>
        <p:spPr>
          <a:xfrm>
            <a:off x="1547664" y="6237312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hlinkClick r:id="rId4" action="ppaction://hlinksldjump"/>
          </p:cNvPr>
          <p:cNvSpPr/>
          <p:nvPr/>
        </p:nvSpPr>
        <p:spPr>
          <a:xfrm>
            <a:off x="5436096" y="5661248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" action="ppaction://hlinkshowjump?jump=lastslide"/>
          </p:cNvPr>
          <p:cNvSpPr/>
          <p:nvPr/>
        </p:nvSpPr>
        <p:spPr>
          <a:xfrm>
            <a:off x="5436096" y="6237312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>
            <a:hlinkClick r:id="" action="ppaction://hlinkshowjump?jump=lastslide"/>
          </p:cNvPr>
          <p:cNvSpPr/>
          <p:nvPr/>
        </p:nvSpPr>
        <p:spPr>
          <a:xfrm>
            <a:off x="323528" y="476672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>
            <a:hlinkClick r:id="" action="ppaction://hlinkshowjump?jump=lastslide"/>
          </p:cNvPr>
          <p:cNvSpPr txBox="1"/>
          <p:nvPr/>
        </p:nvSpPr>
        <p:spPr>
          <a:xfrm>
            <a:off x="539552" y="548680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Выйти из игры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23528" y="1305093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>
            <a:hlinkClick r:id="rId5" action="ppaction://hlinksldjump"/>
          </p:cNvPr>
          <p:cNvSpPr txBox="1"/>
          <p:nvPr/>
        </p:nvSpPr>
        <p:spPr>
          <a:xfrm>
            <a:off x="539552" y="1412776"/>
            <a:ext cx="100811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dirty="0" smtClean="0">
                <a:solidFill>
                  <a:schemeClr val="bg1"/>
                </a:solidFill>
              </a:rPr>
              <a:t>50:50</a:t>
            </a:r>
            <a:endParaRPr lang="ru-RU" sz="2500" dirty="0">
              <a:solidFill>
                <a:schemeClr val="bg1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323528" y="2134801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431540" y="2207244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Звонок другу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83768" y="3009146"/>
            <a:ext cx="3672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FFFF00"/>
                </a:solidFill>
                <a:latin typeface="Monotype Corsiva" pitchFamily="66" charset="0"/>
              </a:rPr>
              <a:t>Вопрос №4</a:t>
            </a:r>
            <a:endParaRPr lang="ru-RU" sz="4000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55576" y="4293096"/>
            <a:ext cx="7488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</a:rPr>
              <a:t>Для вывода информации на бумагу служит …</a:t>
            </a:r>
            <a:endParaRPr lang="ru-RU" sz="25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>
            <a:hlinkClick r:id="rId3" action="ppaction://hlinksldjump"/>
          </p:cNvPr>
          <p:cNvSpPr txBox="1"/>
          <p:nvPr/>
        </p:nvSpPr>
        <p:spPr>
          <a:xfrm>
            <a:off x="1547664" y="5661248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Сканер                             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1547664" y="6156012"/>
            <a:ext cx="42040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Монитор                                                           </a:t>
            </a:r>
          </a:p>
        </p:txBody>
      </p:sp>
      <p:sp>
        <p:nvSpPr>
          <p:cNvPr id="22" name="Прямоугольник 21">
            <a:hlinkClick r:id="rId6" action="ppaction://hlinksldjump"/>
          </p:cNvPr>
          <p:cNvSpPr/>
          <p:nvPr/>
        </p:nvSpPr>
        <p:spPr>
          <a:xfrm>
            <a:off x="5436096" y="6196662"/>
            <a:ext cx="10241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Принтер</a:t>
            </a:r>
          </a:p>
        </p:txBody>
      </p:sp>
      <p:sp>
        <p:nvSpPr>
          <p:cNvPr id="23" name="Прямоугольник 22">
            <a:hlinkClick r:id="" action="ppaction://hlinkshowjump?jump=lastslide"/>
          </p:cNvPr>
          <p:cNvSpPr/>
          <p:nvPr/>
        </p:nvSpPr>
        <p:spPr>
          <a:xfrm>
            <a:off x="5404881" y="5620598"/>
            <a:ext cx="21482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Процессор               </a:t>
            </a:r>
            <a:r>
              <a:rPr lang="ru-RU" dirty="0"/>
              <a:t>  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7164288" y="3768007"/>
            <a:ext cx="1800200" cy="23705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7387155" y="3717032"/>
            <a:ext cx="1361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FF00"/>
                </a:solidFill>
              </a:rPr>
              <a:t>1 -          500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164288" y="3140967"/>
            <a:ext cx="222867" cy="14401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4740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Пользователь\Desktop\игра\1529fffba9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8024" y="-67706"/>
            <a:ext cx="9262024" cy="7025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9512" y="476672"/>
            <a:ext cx="6840760" cy="36724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4293096"/>
            <a:ext cx="7488832" cy="100811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hlinkClick r:id="rId3" action="ppaction://hlinksldjump"/>
          </p:cNvPr>
          <p:cNvSpPr/>
          <p:nvPr/>
        </p:nvSpPr>
        <p:spPr>
          <a:xfrm>
            <a:off x="1547664" y="5661248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hlinkClick r:id="" action="ppaction://hlinkshowjump?jump=lastslide"/>
          </p:cNvPr>
          <p:cNvSpPr/>
          <p:nvPr/>
        </p:nvSpPr>
        <p:spPr>
          <a:xfrm>
            <a:off x="1547664" y="6237312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hlinkClick r:id="rId4" action="ppaction://hlinksldjump"/>
          </p:cNvPr>
          <p:cNvSpPr/>
          <p:nvPr/>
        </p:nvSpPr>
        <p:spPr>
          <a:xfrm>
            <a:off x="5436096" y="5661248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" action="ppaction://hlinkshowjump?jump=lastslide"/>
          </p:cNvPr>
          <p:cNvSpPr/>
          <p:nvPr/>
        </p:nvSpPr>
        <p:spPr>
          <a:xfrm>
            <a:off x="5436096" y="6237312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>
            <a:hlinkClick r:id="" action="ppaction://hlinkshowjump?jump=lastslide"/>
          </p:cNvPr>
          <p:cNvSpPr/>
          <p:nvPr/>
        </p:nvSpPr>
        <p:spPr>
          <a:xfrm>
            <a:off x="323528" y="476672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>
            <a:hlinkClick r:id="" action="ppaction://hlinkshowjump?jump=lastslide"/>
          </p:cNvPr>
          <p:cNvSpPr txBox="1"/>
          <p:nvPr/>
        </p:nvSpPr>
        <p:spPr>
          <a:xfrm>
            <a:off x="539552" y="548680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Выйти из игры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23528" y="1305093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>
            <a:hlinkClick r:id="rId5" action="ppaction://hlinksldjump"/>
          </p:cNvPr>
          <p:cNvSpPr txBox="1"/>
          <p:nvPr/>
        </p:nvSpPr>
        <p:spPr>
          <a:xfrm>
            <a:off x="539552" y="1412776"/>
            <a:ext cx="100811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dirty="0" smtClean="0">
                <a:solidFill>
                  <a:schemeClr val="bg1"/>
                </a:solidFill>
              </a:rPr>
              <a:t>50:50</a:t>
            </a:r>
            <a:endParaRPr lang="ru-RU" sz="2500" dirty="0">
              <a:solidFill>
                <a:schemeClr val="bg1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323528" y="2134801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431540" y="2207244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Звонок другу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83768" y="3009146"/>
            <a:ext cx="3672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FFFF00"/>
                </a:solidFill>
                <a:latin typeface="Monotype Corsiva" pitchFamily="66" charset="0"/>
              </a:rPr>
              <a:t>Вопрос №4</a:t>
            </a:r>
            <a:endParaRPr lang="ru-RU" sz="4000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55576" y="4293096"/>
            <a:ext cx="7488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</a:rPr>
              <a:t>Для вывода информации на бумагу служит …</a:t>
            </a:r>
            <a:endParaRPr lang="ru-RU" sz="25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>
            <a:hlinkClick r:id="" action="ppaction://hlinkshowjump?jump=lastslide"/>
          </p:cNvPr>
          <p:cNvSpPr txBox="1"/>
          <p:nvPr/>
        </p:nvSpPr>
        <p:spPr>
          <a:xfrm>
            <a:off x="1547664" y="5661248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Сканер                             </a:t>
            </a:r>
          </a:p>
        </p:txBody>
      </p:sp>
      <p:sp>
        <p:nvSpPr>
          <p:cNvPr id="22" name="Прямоугольник 21">
            <a:hlinkClick r:id="rId6" action="ppaction://hlinksldjump"/>
          </p:cNvPr>
          <p:cNvSpPr/>
          <p:nvPr/>
        </p:nvSpPr>
        <p:spPr>
          <a:xfrm>
            <a:off x="5436096" y="6196662"/>
            <a:ext cx="10241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Принтер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7164288" y="3768007"/>
            <a:ext cx="1800200" cy="23705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7387155" y="3717032"/>
            <a:ext cx="1361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FF00"/>
                </a:solidFill>
              </a:rPr>
              <a:t>1 -          500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164288" y="3140967"/>
            <a:ext cx="222867" cy="14401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8507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Пользователь\Desktop\игра\1529fffba9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8024" y="-67706"/>
            <a:ext cx="9262024" cy="7025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9512" y="476672"/>
            <a:ext cx="6840760" cy="36724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4293096"/>
            <a:ext cx="7488832" cy="100811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hlinkClick r:id="rId3" action="ppaction://hlinksldjump"/>
          </p:cNvPr>
          <p:cNvSpPr/>
          <p:nvPr/>
        </p:nvSpPr>
        <p:spPr>
          <a:xfrm>
            <a:off x="1547664" y="5661248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hlinkClick r:id="" action="ppaction://hlinkshowjump?jump=lastslide"/>
          </p:cNvPr>
          <p:cNvSpPr/>
          <p:nvPr/>
        </p:nvSpPr>
        <p:spPr>
          <a:xfrm>
            <a:off x="1547664" y="6237312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hlinkClick r:id="rId4" action="ppaction://hlinksldjump"/>
          </p:cNvPr>
          <p:cNvSpPr/>
          <p:nvPr/>
        </p:nvSpPr>
        <p:spPr>
          <a:xfrm>
            <a:off x="5436096" y="5661248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" action="ppaction://hlinkshowjump?jump=lastslide"/>
          </p:cNvPr>
          <p:cNvSpPr/>
          <p:nvPr/>
        </p:nvSpPr>
        <p:spPr>
          <a:xfrm>
            <a:off x="5436096" y="6237312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>
            <a:hlinkClick r:id="" action="ppaction://hlinkshowjump?jump=lastslide"/>
          </p:cNvPr>
          <p:cNvSpPr/>
          <p:nvPr/>
        </p:nvSpPr>
        <p:spPr>
          <a:xfrm>
            <a:off x="323528" y="476672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>
            <a:hlinkClick r:id="" action="ppaction://hlinkshowjump?jump=lastslide"/>
          </p:cNvPr>
          <p:cNvSpPr txBox="1"/>
          <p:nvPr/>
        </p:nvSpPr>
        <p:spPr>
          <a:xfrm>
            <a:off x="539552" y="548680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Выйти из игры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23528" y="1305093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>
            <a:hlinkClick r:id="rId5" action="ppaction://hlinksldjump"/>
          </p:cNvPr>
          <p:cNvSpPr txBox="1"/>
          <p:nvPr/>
        </p:nvSpPr>
        <p:spPr>
          <a:xfrm>
            <a:off x="539552" y="1412776"/>
            <a:ext cx="100811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dirty="0" smtClean="0">
                <a:solidFill>
                  <a:schemeClr val="bg1"/>
                </a:solidFill>
              </a:rPr>
              <a:t>50:50</a:t>
            </a:r>
            <a:endParaRPr lang="ru-RU" sz="2500" dirty="0">
              <a:solidFill>
                <a:schemeClr val="bg1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323528" y="2134801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431540" y="2207244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Звонок другу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83768" y="3009146"/>
            <a:ext cx="3672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FFFF00"/>
                </a:solidFill>
                <a:latin typeface="Monotype Corsiva" pitchFamily="66" charset="0"/>
              </a:rPr>
              <a:t>Вопрос №4</a:t>
            </a:r>
            <a:endParaRPr lang="ru-RU" sz="4000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55576" y="4293096"/>
            <a:ext cx="7488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</a:rPr>
              <a:t>Для вывода информации на бумагу служит …</a:t>
            </a:r>
            <a:endParaRPr lang="ru-RU" sz="25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>
            <a:hlinkClick r:id="rId3" action="ppaction://hlinksldjump"/>
          </p:cNvPr>
          <p:cNvSpPr txBox="1"/>
          <p:nvPr/>
        </p:nvSpPr>
        <p:spPr>
          <a:xfrm>
            <a:off x="1547664" y="5661248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Сканер                             </a:t>
            </a:r>
          </a:p>
        </p:txBody>
      </p:sp>
      <p:sp>
        <p:nvSpPr>
          <p:cNvPr id="22" name="Прямоугольник 21">
            <a:hlinkClick r:id="rId6" action="ppaction://hlinksldjump"/>
          </p:cNvPr>
          <p:cNvSpPr/>
          <p:nvPr/>
        </p:nvSpPr>
        <p:spPr>
          <a:xfrm>
            <a:off x="5436096" y="6196662"/>
            <a:ext cx="22322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Принтер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7164288" y="3768007"/>
            <a:ext cx="1800200" cy="23705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7387155" y="3717032"/>
            <a:ext cx="1361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FF00"/>
                </a:solidFill>
              </a:rPr>
              <a:t>1 -          500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164288" y="3140967"/>
            <a:ext cx="222867" cy="14401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492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Пользователь\Desktop\игра\1529fffba9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8024" y="-67706"/>
            <a:ext cx="9262024" cy="7025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-118024" y="-67706"/>
            <a:ext cx="9262024" cy="692570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1835696" y="1799043"/>
            <a:ext cx="5607117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0" dirty="0" smtClean="0">
                <a:solidFill>
                  <a:srgbClr val="FF0000"/>
                </a:solidFill>
              </a:rPr>
              <a:t>50</a:t>
            </a:r>
            <a:r>
              <a:rPr lang="en-US" sz="20000" dirty="0" smtClean="0">
                <a:solidFill>
                  <a:srgbClr val="FF0000"/>
                </a:solidFill>
              </a:rPr>
              <a:t>0</a:t>
            </a:r>
            <a:r>
              <a:rPr lang="ru-RU" sz="20000" dirty="0" smtClean="0">
                <a:solidFill>
                  <a:srgbClr val="FF0000"/>
                </a:solidFill>
              </a:rPr>
              <a:t>0</a:t>
            </a:r>
            <a:endParaRPr lang="ru-RU" sz="20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2406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Пользователь\Desktop\игра\1529fffba9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8024" y="-67706"/>
            <a:ext cx="9262024" cy="7025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9512" y="476672"/>
            <a:ext cx="6840760" cy="36724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4293096"/>
            <a:ext cx="7488832" cy="100811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hlinkClick r:id="rId3" action="ppaction://hlinksldjump"/>
          </p:cNvPr>
          <p:cNvSpPr/>
          <p:nvPr/>
        </p:nvSpPr>
        <p:spPr>
          <a:xfrm>
            <a:off x="1547664" y="5661248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hlinkClick r:id="" action="ppaction://hlinkshowjump?jump=lastslide"/>
          </p:cNvPr>
          <p:cNvSpPr/>
          <p:nvPr/>
        </p:nvSpPr>
        <p:spPr>
          <a:xfrm>
            <a:off x="1547664" y="6237312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hlinkClick r:id="rId4" action="ppaction://hlinksldjump"/>
          </p:cNvPr>
          <p:cNvSpPr/>
          <p:nvPr/>
        </p:nvSpPr>
        <p:spPr>
          <a:xfrm>
            <a:off x="5436096" y="5661248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" action="ppaction://hlinkshowjump?jump=lastslide"/>
          </p:cNvPr>
          <p:cNvSpPr/>
          <p:nvPr/>
        </p:nvSpPr>
        <p:spPr>
          <a:xfrm>
            <a:off x="5436096" y="6237312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>
            <a:hlinkClick r:id="" action="ppaction://hlinkshowjump?jump=lastslide"/>
          </p:cNvPr>
          <p:cNvSpPr/>
          <p:nvPr/>
        </p:nvSpPr>
        <p:spPr>
          <a:xfrm>
            <a:off x="323528" y="476672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>
            <a:hlinkClick r:id="" action="ppaction://hlinkshowjump?jump=lastslide"/>
          </p:cNvPr>
          <p:cNvSpPr txBox="1"/>
          <p:nvPr/>
        </p:nvSpPr>
        <p:spPr>
          <a:xfrm>
            <a:off x="539552" y="548680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Выйти из игры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23528" y="1305093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>
            <a:hlinkClick r:id="rId5" action="ppaction://hlinksldjump"/>
          </p:cNvPr>
          <p:cNvSpPr txBox="1"/>
          <p:nvPr/>
        </p:nvSpPr>
        <p:spPr>
          <a:xfrm>
            <a:off x="539552" y="1412776"/>
            <a:ext cx="100811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dirty="0" smtClean="0">
                <a:solidFill>
                  <a:schemeClr val="bg1"/>
                </a:solidFill>
              </a:rPr>
              <a:t>50:50</a:t>
            </a:r>
            <a:endParaRPr lang="ru-RU" sz="2500" dirty="0">
              <a:solidFill>
                <a:schemeClr val="bg1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323528" y="2134801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431540" y="2207244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Звонок другу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83768" y="3009146"/>
            <a:ext cx="3672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FFFF00"/>
                </a:solidFill>
                <a:latin typeface="Monotype Corsiva" pitchFamily="66" charset="0"/>
              </a:rPr>
              <a:t>Вопрос №5</a:t>
            </a:r>
            <a:endParaRPr lang="ru-RU" sz="4000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55576" y="4293096"/>
            <a:ext cx="7488832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b="1" dirty="0">
                <a:solidFill>
                  <a:schemeClr val="bg1"/>
                </a:solidFill>
              </a:rPr>
              <a:t>Какое из перечисленных </a:t>
            </a:r>
            <a:r>
              <a:rPr lang="ru-RU" sz="2500" b="1" dirty="0" smtClean="0">
                <a:solidFill>
                  <a:schemeClr val="bg1"/>
                </a:solidFill>
              </a:rPr>
              <a:t> ниже </a:t>
            </a:r>
            <a:r>
              <a:rPr lang="ru-RU" sz="2500" b="1" dirty="0">
                <a:solidFill>
                  <a:schemeClr val="bg1"/>
                </a:solidFill>
              </a:rPr>
              <a:t>устройств используется для хранения данных в компьютере</a:t>
            </a:r>
            <a:r>
              <a:rPr lang="ru-RU" sz="2800" b="1" dirty="0"/>
              <a:t>?</a:t>
            </a:r>
            <a:endParaRPr lang="ru-RU" sz="25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>
            <a:hlinkClick r:id="" action="ppaction://hlinkshowjump?jump=lastslide"/>
          </p:cNvPr>
          <p:cNvSpPr txBox="1"/>
          <p:nvPr/>
        </p:nvSpPr>
        <p:spPr>
          <a:xfrm>
            <a:off x="1547664" y="5661248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Сканер  </a:t>
            </a:r>
            <a:r>
              <a:rPr lang="ru-RU" dirty="0">
                <a:solidFill>
                  <a:schemeClr val="bg1"/>
                </a:solidFill>
              </a:rPr>
              <a:t>   </a:t>
            </a:r>
            <a:r>
              <a:rPr lang="ru-RU" dirty="0" smtClean="0">
                <a:solidFill>
                  <a:schemeClr val="bg1"/>
                </a:solidFill>
              </a:rPr>
              <a:t>                       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547664" y="6156012"/>
            <a:ext cx="22322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Жесткий диск  </a:t>
            </a:r>
            <a:r>
              <a:rPr lang="ru-RU" dirty="0"/>
              <a:t>        </a:t>
            </a:r>
            <a:r>
              <a:rPr lang="ru-RU" dirty="0">
                <a:solidFill>
                  <a:schemeClr val="bg1"/>
                </a:solidFill>
              </a:rPr>
              <a:t>  </a:t>
            </a:r>
          </a:p>
        </p:txBody>
      </p:sp>
      <p:sp>
        <p:nvSpPr>
          <p:cNvPr id="22" name="Прямоугольник 21">
            <a:hlinkClick r:id="" action="ppaction://hlinkshowjump?jump=lastslide"/>
          </p:cNvPr>
          <p:cNvSpPr/>
          <p:nvPr/>
        </p:nvSpPr>
        <p:spPr>
          <a:xfrm>
            <a:off x="5436096" y="6196662"/>
            <a:ext cx="19510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Дисковод</a:t>
            </a:r>
          </a:p>
        </p:txBody>
      </p:sp>
      <p:sp>
        <p:nvSpPr>
          <p:cNvPr id="23" name="Прямоугольник 22">
            <a:hlinkClick r:id="" action="ppaction://hlinkshowjump?jump=lastslide"/>
          </p:cNvPr>
          <p:cNvSpPr/>
          <p:nvPr/>
        </p:nvSpPr>
        <p:spPr>
          <a:xfrm>
            <a:off x="5404881" y="5620598"/>
            <a:ext cx="21482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Процессор               </a:t>
            </a:r>
            <a:r>
              <a:rPr lang="ru-RU" dirty="0"/>
              <a:t>  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7164288" y="3768007"/>
            <a:ext cx="1800200" cy="23705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7387155" y="3717032"/>
            <a:ext cx="1361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FF00"/>
                </a:solidFill>
              </a:rPr>
              <a:t>1 -          500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164288" y="2852936"/>
            <a:ext cx="222867" cy="14401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8702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Пользователь\Desktop\игра\1529fffba9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8024" y="-67706"/>
            <a:ext cx="9262024" cy="7025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9512" y="476672"/>
            <a:ext cx="6840760" cy="36724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4293096"/>
            <a:ext cx="7488832" cy="100811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hlinkClick r:id="rId3" action="ppaction://hlinksldjump"/>
          </p:cNvPr>
          <p:cNvSpPr/>
          <p:nvPr/>
        </p:nvSpPr>
        <p:spPr>
          <a:xfrm>
            <a:off x="1547664" y="5661248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hlinkClick r:id="" action="ppaction://hlinkshowjump?jump=lastslide"/>
          </p:cNvPr>
          <p:cNvSpPr/>
          <p:nvPr/>
        </p:nvSpPr>
        <p:spPr>
          <a:xfrm>
            <a:off x="1547664" y="6237312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hlinkClick r:id="rId4" action="ppaction://hlinksldjump"/>
          </p:cNvPr>
          <p:cNvSpPr/>
          <p:nvPr/>
        </p:nvSpPr>
        <p:spPr>
          <a:xfrm>
            <a:off x="5436096" y="5661248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" action="ppaction://hlinkshowjump?jump=lastslide"/>
          </p:cNvPr>
          <p:cNvSpPr/>
          <p:nvPr/>
        </p:nvSpPr>
        <p:spPr>
          <a:xfrm>
            <a:off x="5436096" y="6237312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>
            <a:hlinkClick r:id="" action="ppaction://hlinkshowjump?jump=lastslide"/>
          </p:cNvPr>
          <p:cNvSpPr/>
          <p:nvPr/>
        </p:nvSpPr>
        <p:spPr>
          <a:xfrm>
            <a:off x="323528" y="476672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>
            <a:hlinkClick r:id="" action="ppaction://hlinkshowjump?jump=lastslide"/>
          </p:cNvPr>
          <p:cNvSpPr txBox="1"/>
          <p:nvPr/>
        </p:nvSpPr>
        <p:spPr>
          <a:xfrm>
            <a:off x="539552" y="548680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Выйти из игры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23528" y="1305093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>
            <a:hlinkClick r:id="rId5" action="ppaction://hlinksldjump"/>
          </p:cNvPr>
          <p:cNvSpPr txBox="1"/>
          <p:nvPr/>
        </p:nvSpPr>
        <p:spPr>
          <a:xfrm>
            <a:off x="539552" y="1412776"/>
            <a:ext cx="100811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dirty="0" smtClean="0">
                <a:solidFill>
                  <a:schemeClr val="bg1"/>
                </a:solidFill>
              </a:rPr>
              <a:t>50:50</a:t>
            </a:r>
            <a:endParaRPr lang="ru-RU" sz="2500" dirty="0">
              <a:solidFill>
                <a:schemeClr val="bg1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323528" y="2134801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431540" y="2207244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Звонок другу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83768" y="3009146"/>
            <a:ext cx="3672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FFFF00"/>
                </a:solidFill>
                <a:latin typeface="Monotype Corsiva" pitchFamily="66" charset="0"/>
              </a:rPr>
              <a:t>Вопрос №5</a:t>
            </a:r>
            <a:endParaRPr lang="ru-RU" sz="4000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55576" y="4293096"/>
            <a:ext cx="7488832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b="1" dirty="0">
                <a:solidFill>
                  <a:schemeClr val="bg1"/>
                </a:solidFill>
              </a:rPr>
              <a:t>Какое из перечисленных ниже устройств используется для хранения данных в компьютере</a:t>
            </a:r>
            <a:r>
              <a:rPr lang="ru-RU" sz="2800" b="1" dirty="0"/>
              <a:t>?</a:t>
            </a:r>
            <a:endParaRPr lang="ru-RU" sz="25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>
            <a:hlinkClick r:id="" action="ppaction://hlinkshowjump?jump=lastslide"/>
          </p:cNvPr>
          <p:cNvSpPr txBox="1"/>
          <p:nvPr/>
        </p:nvSpPr>
        <p:spPr>
          <a:xfrm>
            <a:off x="1547664" y="5661248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Сканер  </a:t>
            </a:r>
            <a:r>
              <a:rPr lang="ru-RU" dirty="0">
                <a:solidFill>
                  <a:schemeClr val="bg1"/>
                </a:solidFill>
              </a:rPr>
              <a:t>   </a:t>
            </a:r>
            <a:r>
              <a:rPr lang="ru-RU" dirty="0" smtClean="0">
                <a:solidFill>
                  <a:schemeClr val="bg1"/>
                </a:solidFill>
              </a:rPr>
              <a:t>                       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1" name="Прямоугольник 20">
            <a:hlinkClick r:id="rId6" action="ppaction://hlinksldjump"/>
          </p:cNvPr>
          <p:cNvSpPr/>
          <p:nvPr/>
        </p:nvSpPr>
        <p:spPr>
          <a:xfrm>
            <a:off x="1547664" y="6156012"/>
            <a:ext cx="22322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Жесткий диск  </a:t>
            </a:r>
            <a:r>
              <a:rPr lang="ru-RU" dirty="0"/>
              <a:t>        </a:t>
            </a:r>
            <a:r>
              <a:rPr lang="ru-RU" dirty="0">
                <a:solidFill>
                  <a:schemeClr val="bg1"/>
                </a:solidFill>
              </a:rPr>
              <a:t>  </a:t>
            </a:r>
          </a:p>
        </p:txBody>
      </p:sp>
      <p:sp>
        <p:nvSpPr>
          <p:cNvPr id="22" name="Прямоугольник 21">
            <a:hlinkClick r:id="rId7" action="ppaction://hlinksldjump"/>
          </p:cNvPr>
          <p:cNvSpPr/>
          <p:nvPr/>
        </p:nvSpPr>
        <p:spPr>
          <a:xfrm>
            <a:off x="5436096" y="6196662"/>
            <a:ext cx="19510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Дисковод</a:t>
            </a:r>
          </a:p>
        </p:txBody>
      </p:sp>
      <p:sp>
        <p:nvSpPr>
          <p:cNvPr id="23" name="Прямоугольник 22">
            <a:hlinkClick r:id="" action="ppaction://hlinkshowjump?jump=lastslide"/>
          </p:cNvPr>
          <p:cNvSpPr/>
          <p:nvPr/>
        </p:nvSpPr>
        <p:spPr>
          <a:xfrm>
            <a:off x="5404881" y="5620598"/>
            <a:ext cx="21482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Процессор               </a:t>
            </a:r>
            <a:r>
              <a:rPr lang="ru-RU" dirty="0"/>
              <a:t>  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7164288" y="3768007"/>
            <a:ext cx="1800200" cy="23705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7387155" y="3717032"/>
            <a:ext cx="1361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FF00"/>
                </a:solidFill>
              </a:rPr>
              <a:t>1 -          500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164288" y="2852936"/>
            <a:ext cx="222867" cy="14401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3305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Пользователь\Desktop\игра\1529fffba9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8024" y="-67706"/>
            <a:ext cx="9262024" cy="7025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9512" y="476672"/>
            <a:ext cx="6840760" cy="36724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4293096"/>
            <a:ext cx="7488832" cy="100811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hlinkClick r:id="rId3" action="ppaction://hlinksldjump"/>
          </p:cNvPr>
          <p:cNvSpPr/>
          <p:nvPr/>
        </p:nvSpPr>
        <p:spPr>
          <a:xfrm>
            <a:off x="1547664" y="5661248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hlinkClick r:id="" action="ppaction://hlinkshowjump?jump=lastslide"/>
          </p:cNvPr>
          <p:cNvSpPr/>
          <p:nvPr/>
        </p:nvSpPr>
        <p:spPr>
          <a:xfrm>
            <a:off x="1547664" y="6237312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hlinkClick r:id="rId4" action="ppaction://hlinksldjump"/>
          </p:cNvPr>
          <p:cNvSpPr/>
          <p:nvPr/>
        </p:nvSpPr>
        <p:spPr>
          <a:xfrm>
            <a:off x="5436096" y="5661248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" action="ppaction://hlinkshowjump?jump=lastslide"/>
          </p:cNvPr>
          <p:cNvSpPr/>
          <p:nvPr/>
        </p:nvSpPr>
        <p:spPr>
          <a:xfrm>
            <a:off x="5436096" y="6237312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>
            <a:hlinkClick r:id="" action="ppaction://hlinkshowjump?jump=lastslide"/>
          </p:cNvPr>
          <p:cNvSpPr/>
          <p:nvPr/>
        </p:nvSpPr>
        <p:spPr>
          <a:xfrm>
            <a:off x="323528" y="476672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>
            <a:hlinkClick r:id="" action="ppaction://hlinkshowjump?jump=lastslide"/>
          </p:cNvPr>
          <p:cNvSpPr txBox="1"/>
          <p:nvPr/>
        </p:nvSpPr>
        <p:spPr>
          <a:xfrm>
            <a:off x="539552" y="548680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Выйти из игры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23528" y="1305093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>
            <a:hlinkClick r:id="rId5" action="ppaction://hlinksldjump"/>
          </p:cNvPr>
          <p:cNvSpPr txBox="1"/>
          <p:nvPr/>
        </p:nvSpPr>
        <p:spPr>
          <a:xfrm>
            <a:off x="539552" y="1412776"/>
            <a:ext cx="100811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dirty="0" smtClean="0">
                <a:solidFill>
                  <a:srgbClr val="FF0000"/>
                </a:solidFill>
              </a:rPr>
              <a:t>50:50</a:t>
            </a:r>
            <a:endParaRPr lang="ru-RU" sz="2500" dirty="0">
              <a:solidFill>
                <a:srgbClr val="FF0000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323528" y="2134801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431540" y="2207244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Звонок другу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83768" y="3009146"/>
            <a:ext cx="3672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FFFF00"/>
                </a:solidFill>
                <a:latin typeface="Monotype Corsiva" pitchFamily="66" charset="0"/>
              </a:rPr>
              <a:t>Вопрос №5</a:t>
            </a:r>
            <a:endParaRPr lang="ru-RU" sz="4000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55576" y="4293096"/>
            <a:ext cx="7488832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b="1" dirty="0">
                <a:solidFill>
                  <a:schemeClr val="bg1"/>
                </a:solidFill>
              </a:rPr>
              <a:t>Какое из перечисленных ниже устройств используется для хранения данных в компьютере</a:t>
            </a:r>
            <a:r>
              <a:rPr lang="ru-RU" sz="2800" b="1" dirty="0"/>
              <a:t>?</a:t>
            </a:r>
            <a:endParaRPr lang="ru-RU" sz="25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547664" y="6156012"/>
            <a:ext cx="22322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Жесткий диск  </a:t>
            </a:r>
            <a:r>
              <a:rPr lang="ru-RU" dirty="0"/>
              <a:t>        </a:t>
            </a:r>
            <a:r>
              <a:rPr lang="ru-RU" dirty="0">
                <a:solidFill>
                  <a:schemeClr val="bg1"/>
                </a:solidFill>
              </a:rPr>
              <a:t>  </a:t>
            </a:r>
          </a:p>
        </p:txBody>
      </p:sp>
      <p:sp>
        <p:nvSpPr>
          <p:cNvPr id="23" name="Прямоугольник 22">
            <a:hlinkClick r:id="" action="ppaction://hlinkshowjump?jump=lastslide"/>
          </p:cNvPr>
          <p:cNvSpPr/>
          <p:nvPr/>
        </p:nvSpPr>
        <p:spPr>
          <a:xfrm>
            <a:off x="5404881" y="5620598"/>
            <a:ext cx="21482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Процессор               </a:t>
            </a:r>
            <a:r>
              <a:rPr lang="ru-RU" dirty="0"/>
              <a:t>  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7164288" y="3768007"/>
            <a:ext cx="1800200" cy="23705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7387155" y="3717032"/>
            <a:ext cx="1361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FF00"/>
                </a:solidFill>
              </a:rPr>
              <a:t>1 -          500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164288" y="2852936"/>
            <a:ext cx="222867" cy="14401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3305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Пользователь\Desktop\игра\1529fffba9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8024" y="-67706"/>
            <a:ext cx="9262024" cy="7025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9512" y="476672"/>
            <a:ext cx="6840760" cy="36724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4293096"/>
            <a:ext cx="7488832" cy="100811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hlinkClick r:id="rId3" action="ppaction://hlinksldjump"/>
          </p:cNvPr>
          <p:cNvSpPr/>
          <p:nvPr/>
        </p:nvSpPr>
        <p:spPr>
          <a:xfrm>
            <a:off x="1547664" y="5661248"/>
            <a:ext cx="2592288" cy="36004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hlinkClick r:id="" action="ppaction://hlinkshowjump?jump=lastslide"/>
          </p:cNvPr>
          <p:cNvSpPr/>
          <p:nvPr/>
        </p:nvSpPr>
        <p:spPr>
          <a:xfrm>
            <a:off x="1547664" y="6237312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hlinkClick r:id="rId4" action="ppaction://hlinksldjump"/>
          </p:cNvPr>
          <p:cNvSpPr/>
          <p:nvPr/>
        </p:nvSpPr>
        <p:spPr>
          <a:xfrm>
            <a:off x="5436096" y="5661248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" action="ppaction://hlinkshowjump?jump=lastslide"/>
          </p:cNvPr>
          <p:cNvSpPr/>
          <p:nvPr/>
        </p:nvSpPr>
        <p:spPr>
          <a:xfrm>
            <a:off x="5436096" y="6237312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>
            <a:hlinkClick r:id="" action="ppaction://hlinkshowjump?jump=lastslide"/>
          </p:cNvPr>
          <p:cNvSpPr/>
          <p:nvPr/>
        </p:nvSpPr>
        <p:spPr>
          <a:xfrm>
            <a:off x="323528" y="476672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>
            <a:hlinkClick r:id="" action="ppaction://hlinkshowjump?jump=lastslide"/>
          </p:cNvPr>
          <p:cNvSpPr txBox="1"/>
          <p:nvPr/>
        </p:nvSpPr>
        <p:spPr>
          <a:xfrm>
            <a:off x="539552" y="548680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Выйти из игры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23528" y="1305093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>
            <a:hlinkClick r:id="rId5" action="ppaction://hlinksldjump"/>
          </p:cNvPr>
          <p:cNvSpPr txBox="1"/>
          <p:nvPr/>
        </p:nvSpPr>
        <p:spPr>
          <a:xfrm>
            <a:off x="539552" y="1412776"/>
            <a:ext cx="100811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dirty="0" smtClean="0">
                <a:solidFill>
                  <a:srgbClr val="FF0000"/>
                </a:solidFill>
              </a:rPr>
              <a:t>50:50</a:t>
            </a:r>
            <a:endParaRPr lang="ru-RU" sz="2500" dirty="0">
              <a:solidFill>
                <a:srgbClr val="FF0000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323528" y="2134801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431540" y="2207244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Звонок другу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83768" y="3009146"/>
            <a:ext cx="3672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FFFF00"/>
                </a:solidFill>
                <a:latin typeface="Monotype Corsiva" pitchFamily="66" charset="0"/>
              </a:rPr>
              <a:t>Вопрос №5</a:t>
            </a:r>
            <a:endParaRPr lang="ru-RU" sz="4000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55576" y="4293096"/>
            <a:ext cx="7488832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b="1" dirty="0">
                <a:solidFill>
                  <a:schemeClr val="bg1"/>
                </a:solidFill>
              </a:rPr>
              <a:t>Какое из перечисленных ниже устройств используется для хранения данных в компьютере</a:t>
            </a:r>
            <a:r>
              <a:rPr lang="ru-RU" sz="2800" b="1" dirty="0"/>
              <a:t>?</a:t>
            </a:r>
            <a:endParaRPr lang="ru-RU" sz="25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547664" y="6156012"/>
            <a:ext cx="22322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Жесткий диск    </a:t>
            </a:r>
            <a:r>
              <a:rPr lang="ru-RU" dirty="0"/>
              <a:t>      </a:t>
            </a:r>
            <a:r>
              <a:rPr lang="ru-RU" dirty="0">
                <a:solidFill>
                  <a:schemeClr val="bg1"/>
                </a:solidFill>
              </a:rPr>
              <a:t>  </a:t>
            </a:r>
          </a:p>
        </p:txBody>
      </p:sp>
      <p:sp>
        <p:nvSpPr>
          <p:cNvPr id="23" name="Прямоугольник 22">
            <a:hlinkClick r:id="" action="ppaction://hlinkshowjump?jump=lastslide"/>
          </p:cNvPr>
          <p:cNvSpPr/>
          <p:nvPr/>
        </p:nvSpPr>
        <p:spPr>
          <a:xfrm>
            <a:off x="5404881" y="5620598"/>
            <a:ext cx="21482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Процессор               </a:t>
            </a:r>
            <a:r>
              <a:rPr lang="ru-RU" dirty="0"/>
              <a:t>  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7164288" y="3768007"/>
            <a:ext cx="1800200" cy="23705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7387155" y="3717032"/>
            <a:ext cx="1361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FF00"/>
                </a:solidFill>
              </a:rPr>
              <a:t>1 -          500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164288" y="2852936"/>
            <a:ext cx="222867" cy="14401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971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Пользователь\Desktop\игра\1529fffba9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8024" y="-67706"/>
            <a:ext cx="9262024" cy="7025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-118024" y="-67706"/>
            <a:ext cx="9262024" cy="692570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1619672" y="1799043"/>
            <a:ext cx="6111173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0" dirty="0" smtClean="0">
                <a:solidFill>
                  <a:srgbClr val="FFFF00"/>
                </a:solidFill>
              </a:rPr>
              <a:t>10</a:t>
            </a:r>
            <a:r>
              <a:rPr lang="ru-RU" sz="20000" dirty="0" smtClean="0">
                <a:solidFill>
                  <a:srgbClr val="FFFF00"/>
                </a:solidFill>
              </a:rPr>
              <a:t>00</a:t>
            </a:r>
            <a:endParaRPr lang="ru-RU" sz="20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2406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Пользователь\Desktop\игра\1529fffba9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8024" y="-67706"/>
            <a:ext cx="9262024" cy="7025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9512" y="476672"/>
            <a:ext cx="6840760" cy="36724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4293096"/>
            <a:ext cx="7488832" cy="100811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hlinkClick r:id="rId3" action="ppaction://hlinksldjump"/>
          </p:cNvPr>
          <p:cNvSpPr/>
          <p:nvPr/>
        </p:nvSpPr>
        <p:spPr>
          <a:xfrm>
            <a:off x="1547664" y="5661248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hlinkClick r:id="" action="ppaction://hlinkshowjump?jump=lastslide"/>
          </p:cNvPr>
          <p:cNvSpPr/>
          <p:nvPr/>
        </p:nvSpPr>
        <p:spPr>
          <a:xfrm>
            <a:off x="1547664" y="6237312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hlinkClick r:id="rId4" action="ppaction://hlinksldjump"/>
          </p:cNvPr>
          <p:cNvSpPr/>
          <p:nvPr/>
        </p:nvSpPr>
        <p:spPr>
          <a:xfrm>
            <a:off x="5436096" y="5661248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" action="ppaction://hlinkshowjump?jump=lastslide"/>
          </p:cNvPr>
          <p:cNvSpPr/>
          <p:nvPr/>
        </p:nvSpPr>
        <p:spPr>
          <a:xfrm>
            <a:off x="5436096" y="6237312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>
            <a:hlinkClick r:id="" action="ppaction://hlinkshowjump?jump=lastslide"/>
          </p:cNvPr>
          <p:cNvSpPr/>
          <p:nvPr/>
        </p:nvSpPr>
        <p:spPr>
          <a:xfrm>
            <a:off x="323528" y="476672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>
            <a:hlinkClick r:id="" action="ppaction://hlinkshowjump?jump=lastslide"/>
          </p:cNvPr>
          <p:cNvSpPr txBox="1"/>
          <p:nvPr/>
        </p:nvSpPr>
        <p:spPr>
          <a:xfrm>
            <a:off x="539552" y="548680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Выйти из игры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23528" y="1305093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>
            <a:hlinkClick r:id="rId5" action="ppaction://hlinksldjump"/>
          </p:cNvPr>
          <p:cNvSpPr txBox="1"/>
          <p:nvPr/>
        </p:nvSpPr>
        <p:spPr>
          <a:xfrm>
            <a:off x="539552" y="1412776"/>
            <a:ext cx="100811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dirty="0" smtClean="0">
                <a:solidFill>
                  <a:schemeClr val="bg1"/>
                </a:solidFill>
              </a:rPr>
              <a:t>50:50</a:t>
            </a:r>
            <a:endParaRPr lang="ru-RU" sz="2500" dirty="0">
              <a:solidFill>
                <a:schemeClr val="bg1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323528" y="2134801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431540" y="2207244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Звонок другу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83768" y="3009146"/>
            <a:ext cx="3672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FFFF00"/>
                </a:solidFill>
                <a:latin typeface="Monotype Corsiva" pitchFamily="66" charset="0"/>
              </a:rPr>
              <a:t>Вопрос №6</a:t>
            </a:r>
            <a:endParaRPr lang="ru-RU" sz="4000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55576" y="4489956"/>
            <a:ext cx="7488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</a:rPr>
              <a:t>Отметьте «лишнее» </a:t>
            </a:r>
            <a:r>
              <a:rPr lang="ru-RU" sz="2800" b="1" dirty="0" smtClean="0"/>
              <a:t>?</a:t>
            </a:r>
            <a:endParaRPr lang="ru-RU" sz="25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>
            <a:hlinkClick r:id="" action="ppaction://hlinkshowjump?jump=lastslide"/>
          </p:cNvPr>
          <p:cNvSpPr txBox="1"/>
          <p:nvPr/>
        </p:nvSpPr>
        <p:spPr>
          <a:xfrm>
            <a:off x="1547664" y="5661248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Лазерный диск      </a:t>
            </a:r>
          </a:p>
        </p:txBody>
      </p:sp>
      <p:sp>
        <p:nvSpPr>
          <p:cNvPr id="21" name="Прямоугольник 20">
            <a:hlinkClick r:id="" action="ppaction://hlinkshowjump?jump=lastslide"/>
          </p:cNvPr>
          <p:cNvSpPr/>
          <p:nvPr/>
        </p:nvSpPr>
        <p:spPr>
          <a:xfrm>
            <a:off x="1547664" y="6156012"/>
            <a:ext cx="22322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Жесткий диск  </a:t>
            </a:r>
            <a:r>
              <a:rPr lang="ru-RU" dirty="0"/>
              <a:t>        </a:t>
            </a:r>
            <a:r>
              <a:rPr lang="ru-RU" dirty="0">
                <a:solidFill>
                  <a:schemeClr val="bg1"/>
                </a:solidFill>
              </a:rPr>
              <a:t>  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5436096" y="6196662"/>
            <a:ext cx="19510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Принтер</a:t>
            </a:r>
          </a:p>
        </p:txBody>
      </p:sp>
      <p:sp>
        <p:nvSpPr>
          <p:cNvPr id="23" name="Прямоугольник 22">
            <a:hlinkClick r:id="" action="ppaction://hlinkshowjump?jump=lastslide"/>
          </p:cNvPr>
          <p:cNvSpPr/>
          <p:nvPr/>
        </p:nvSpPr>
        <p:spPr>
          <a:xfrm>
            <a:off x="5404881" y="5620598"/>
            <a:ext cx="29334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Дискета                                     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7164288" y="3768007"/>
            <a:ext cx="1800200" cy="23705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7387155" y="3717032"/>
            <a:ext cx="1361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FF00"/>
                </a:solidFill>
              </a:rPr>
              <a:t>1 -          500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164288" y="2564904"/>
            <a:ext cx="222867" cy="14401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411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Пользователь\Desktop\игра\1529fffba9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8024" y="-67706"/>
            <a:ext cx="9262024" cy="7025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9512" y="476672"/>
            <a:ext cx="6840760" cy="36724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4293096"/>
            <a:ext cx="7488832" cy="100811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hlinkClick r:id="" action="ppaction://hlinkshowjump?jump=lastslide"/>
          </p:cNvPr>
          <p:cNvSpPr/>
          <p:nvPr/>
        </p:nvSpPr>
        <p:spPr>
          <a:xfrm>
            <a:off x="1547664" y="5661248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hlinkClick r:id="" action="ppaction://hlinkshowjump?jump=nextslide"/>
          </p:cNvPr>
          <p:cNvSpPr/>
          <p:nvPr/>
        </p:nvSpPr>
        <p:spPr>
          <a:xfrm>
            <a:off x="1547664" y="6237312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hlinkClick r:id="" action="ppaction://hlinkshowjump?jump=lastslide"/>
          </p:cNvPr>
          <p:cNvSpPr/>
          <p:nvPr/>
        </p:nvSpPr>
        <p:spPr>
          <a:xfrm>
            <a:off x="5436096" y="5661248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" action="ppaction://hlinkshowjump?jump=lastslide"/>
          </p:cNvPr>
          <p:cNvSpPr/>
          <p:nvPr/>
        </p:nvSpPr>
        <p:spPr>
          <a:xfrm>
            <a:off x="5436096" y="6237312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323528" y="476672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9552" y="548680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Выйти из игры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23528" y="1305093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12" name="TextBox 11">
            <a:hlinkClick r:id="rId3" action="ppaction://hlinksldjump"/>
          </p:cNvPr>
          <p:cNvSpPr txBox="1"/>
          <p:nvPr/>
        </p:nvSpPr>
        <p:spPr>
          <a:xfrm>
            <a:off x="539552" y="1412776"/>
            <a:ext cx="1008112" cy="4770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500" dirty="0" smtClean="0">
                <a:solidFill>
                  <a:schemeClr val="bg1"/>
                </a:solidFill>
              </a:rPr>
              <a:t>50:50</a:t>
            </a:r>
            <a:endParaRPr lang="ru-RU" sz="2500" dirty="0">
              <a:solidFill>
                <a:schemeClr val="bg1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323528" y="2134801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431540" y="2207244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Звонок другу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83768" y="3009146"/>
            <a:ext cx="3672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FFFF00"/>
                </a:solidFill>
                <a:latin typeface="Monotype Corsiva" pitchFamily="66" charset="0"/>
              </a:rPr>
              <a:t>Вопрос №1</a:t>
            </a:r>
            <a:endParaRPr lang="ru-RU" sz="4000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55576" y="4293096"/>
            <a:ext cx="748883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Для вычислений, обработки информации и управления работой компьютера служит…</a:t>
            </a:r>
            <a:endParaRPr lang="ru-RU" sz="25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>
            <a:hlinkClick r:id="" action="ppaction://hlinkshowjump?jump=lastslide"/>
          </p:cNvPr>
          <p:cNvSpPr txBox="1"/>
          <p:nvPr/>
        </p:nvSpPr>
        <p:spPr>
          <a:xfrm>
            <a:off x="1547664" y="5661248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 Память                   </a:t>
            </a:r>
            <a:r>
              <a:rPr lang="ru-RU" dirty="0"/>
              <a:t> 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547664" y="6156012"/>
            <a:ext cx="23069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Процессор                    </a:t>
            </a:r>
          </a:p>
        </p:txBody>
      </p:sp>
      <p:sp>
        <p:nvSpPr>
          <p:cNvPr id="22" name="Прямоугольник 21">
            <a:hlinkClick r:id="" action="ppaction://hlinkshowjump?jump=lastslide"/>
          </p:cNvPr>
          <p:cNvSpPr/>
          <p:nvPr/>
        </p:nvSpPr>
        <p:spPr>
          <a:xfrm>
            <a:off x="5436096" y="6196662"/>
            <a:ext cx="10241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Принтер</a:t>
            </a:r>
          </a:p>
        </p:txBody>
      </p:sp>
      <p:sp>
        <p:nvSpPr>
          <p:cNvPr id="23" name="Прямоугольник 22">
            <a:hlinkClick r:id="" action="ppaction://hlinkshowjump?jump=lastslide"/>
          </p:cNvPr>
          <p:cNvSpPr/>
          <p:nvPr/>
        </p:nvSpPr>
        <p:spPr>
          <a:xfrm>
            <a:off x="5404881" y="5620598"/>
            <a:ext cx="1982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Монитор               </a:t>
            </a:r>
            <a:r>
              <a:rPr lang="ru-RU" dirty="0"/>
              <a:t>  </a:t>
            </a:r>
          </a:p>
        </p:txBody>
      </p:sp>
    </p:spTree>
    <p:extLst>
      <p:ext uri="{BB962C8B-B14F-4D97-AF65-F5344CB8AC3E}">
        <p14:creationId xmlns:p14="http://schemas.microsoft.com/office/powerpoint/2010/main" val="1660668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Пользователь\Desktop\игра\1529fffba9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8024" y="-67706"/>
            <a:ext cx="9262024" cy="7025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9512" y="476672"/>
            <a:ext cx="6840760" cy="36724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4293096"/>
            <a:ext cx="7488832" cy="100811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hlinkClick r:id="rId3" action="ppaction://hlinksldjump"/>
          </p:cNvPr>
          <p:cNvSpPr/>
          <p:nvPr/>
        </p:nvSpPr>
        <p:spPr>
          <a:xfrm>
            <a:off x="1547664" y="5661248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hlinkClick r:id="" action="ppaction://hlinkshowjump?jump=lastslide"/>
          </p:cNvPr>
          <p:cNvSpPr/>
          <p:nvPr/>
        </p:nvSpPr>
        <p:spPr>
          <a:xfrm>
            <a:off x="1547664" y="6237312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hlinkClick r:id="rId4" action="ppaction://hlinksldjump"/>
          </p:cNvPr>
          <p:cNvSpPr/>
          <p:nvPr/>
        </p:nvSpPr>
        <p:spPr>
          <a:xfrm>
            <a:off x="5436096" y="5661248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" action="ppaction://hlinkshowjump?jump=lastslide"/>
          </p:cNvPr>
          <p:cNvSpPr/>
          <p:nvPr/>
        </p:nvSpPr>
        <p:spPr>
          <a:xfrm>
            <a:off x="5436096" y="6237312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>
            <a:hlinkClick r:id="" action="ppaction://hlinkshowjump?jump=lastslide"/>
          </p:cNvPr>
          <p:cNvSpPr/>
          <p:nvPr/>
        </p:nvSpPr>
        <p:spPr>
          <a:xfrm>
            <a:off x="323528" y="476672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>
            <a:hlinkClick r:id="" action="ppaction://hlinkshowjump?jump=lastslide"/>
          </p:cNvPr>
          <p:cNvSpPr txBox="1"/>
          <p:nvPr/>
        </p:nvSpPr>
        <p:spPr>
          <a:xfrm>
            <a:off x="539552" y="548680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Выйти из игры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23528" y="1305093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>
            <a:hlinkClick r:id="rId5" action="ppaction://hlinksldjump"/>
          </p:cNvPr>
          <p:cNvSpPr txBox="1"/>
          <p:nvPr/>
        </p:nvSpPr>
        <p:spPr>
          <a:xfrm>
            <a:off x="539552" y="1412776"/>
            <a:ext cx="100811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dirty="0" smtClean="0">
                <a:solidFill>
                  <a:schemeClr val="bg1"/>
                </a:solidFill>
              </a:rPr>
              <a:t>50:50</a:t>
            </a:r>
            <a:endParaRPr lang="ru-RU" sz="2500" dirty="0">
              <a:solidFill>
                <a:schemeClr val="bg1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323528" y="2134801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431540" y="2207244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Звонок другу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83768" y="3009146"/>
            <a:ext cx="3672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FFFF00"/>
                </a:solidFill>
                <a:latin typeface="Monotype Corsiva" pitchFamily="66" charset="0"/>
              </a:rPr>
              <a:t>Вопрос №6</a:t>
            </a:r>
            <a:endParaRPr lang="ru-RU" sz="4000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55576" y="4489956"/>
            <a:ext cx="7488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</a:rPr>
              <a:t>Отметьте «лишнее» </a:t>
            </a:r>
            <a:r>
              <a:rPr lang="ru-RU" sz="2800" b="1" dirty="0" smtClean="0"/>
              <a:t>?</a:t>
            </a:r>
            <a:endParaRPr lang="ru-RU" sz="25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>
            <a:hlinkClick r:id="" action="ppaction://hlinkshowjump?jump=lastslide"/>
          </p:cNvPr>
          <p:cNvSpPr txBox="1"/>
          <p:nvPr/>
        </p:nvSpPr>
        <p:spPr>
          <a:xfrm>
            <a:off x="1547664" y="5661248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Лазерный диск      </a:t>
            </a:r>
          </a:p>
        </p:txBody>
      </p:sp>
      <p:sp>
        <p:nvSpPr>
          <p:cNvPr id="21" name="Прямоугольник 20">
            <a:hlinkClick r:id="" action="ppaction://hlinkshowjump?jump=lastslide"/>
          </p:cNvPr>
          <p:cNvSpPr/>
          <p:nvPr/>
        </p:nvSpPr>
        <p:spPr>
          <a:xfrm>
            <a:off x="1547664" y="6156012"/>
            <a:ext cx="22322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Жесткий диск  </a:t>
            </a:r>
            <a:r>
              <a:rPr lang="ru-RU" dirty="0"/>
              <a:t>        </a:t>
            </a:r>
            <a:r>
              <a:rPr lang="ru-RU" dirty="0">
                <a:solidFill>
                  <a:schemeClr val="bg1"/>
                </a:solidFill>
              </a:rPr>
              <a:t>  </a:t>
            </a:r>
          </a:p>
        </p:txBody>
      </p:sp>
      <p:sp>
        <p:nvSpPr>
          <p:cNvPr id="22" name="Прямоугольник 21">
            <a:hlinkClick r:id="rId6" action="ppaction://hlinksldjump"/>
          </p:cNvPr>
          <p:cNvSpPr/>
          <p:nvPr/>
        </p:nvSpPr>
        <p:spPr>
          <a:xfrm>
            <a:off x="5436096" y="6196662"/>
            <a:ext cx="19510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Принтер</a:t>
            </a:r>
          </a:p>
        </p:txBody>
      </p:sp>
      <p:sp>
        <p:nvSpPr>
          <p:cNvPr id="23" name="Прямоугольник 22">
            <a:hlinkClick r:id="" action="ppaction://hlinkshowjump?jump=lastslide"/>
          </p:cNvPr>
          <p:cNvSpPr/>
          <p:nvPr/>
        </p:nvSpPr>
        <p:spPr>
          <a:xfrm>
            <a:off x="5404881" y="5620598"/>
            <a:ext cx="29334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Дискета                                     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7164288" y="3768007"/>
            <a:ext cx="1800200" cy="23705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7387155" y="3717032"/>
            <a:ext cx="1361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FF00"/>
                </a:solidFill>
              </a:rPr>
              <a:t>1 -          500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164288" y="2564904"/>
            <a:ext cx="222867" cy="14401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0264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Пользователь\Desktop\игра\1529fffba9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8024" y="-67706"/>
            <a:ext cx="9262024" cy="7025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9512" y="476672"/>
            <a:ext cx="6840760" cy="36724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4293096"/>
            <a:ext cx="7488832" cy="100811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hlinkClick r:id="rId3" action="ppaction://hlinksldjump"/>
          </p:cNvPr>
          <p:cNvSpPr/>
          <p:nvPr/>
        </p:nvSpPr>
        <p:spPr>
          <a:xfrm>
            <a:off x="1547664" y="5661248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hlinkClick r:id="" action="ppaction://hlinkshowjump?jump=lastslide"/>
          </p:cNvPr>
          <p:cNvSpPr/>
          <p:nvPr/>
        </p:nvSpPr>
        <p:spPr>
          <a:xfrm>
            <a:off x="1547664" y="6237312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hlinkClick r:id="rId4" action="ppaction://hlinksldjump"/>
          </p:cNvPr>
          <p:cNvSpPr/>
          <p:nvPr/>
        </p:nvSpPr>
        <p:spPr>
          <a:xfrm>
            <a:off x="5436096" y="5661248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" action="ppaction://hlinkshowjump?jump=lastslide"/>
          </p:cNvPr>
          <p:cNvSpPr/>
          <p:nvPr/>
        </p:nvSpPr>
        <p:spPr>
          <a:xfrm>
            <a:off x="5436096" y="6237312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>
            <a:hlinkClick r:id="" action="ppaction://hlinkshowjump?jump=lastslide"/>
          </p:cNvPr>
          <p:cNvSpPr/>
          <p:nvPr/>
        </p:nvSpPr>
        <p:spPr>
          <a:xfrm>
            <a:off x="323528" y="476672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>
            <a:hlinkClick r:id="" action="ppaction://hlinkshowjump?jump=lastslide"/>
          </p:cNvPr>
          <p:cNvSpPr txBox="1"/>
          <p:nvPr/>
        </p:nvSpPr>
        <p:spPr>
          <a:xfrm>
            <a:off x="539552" y="548680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Выйти из игры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23528" y="1305093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>
            <a:hlinkClick r:id="rId5" action="ppaction://hlinksldjump"/>
          </p:cNvPr>
          <p:cNvSpPr txBox="1"/>
          <p:nvPr/>
        </p:nvSpPr>
        <p:spPr>
          <a:xfrm>
            <a:off x="539552" y="1412776"/>
            <a:ext cx="100811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dirty="0" smtClean="0">
                <a:solidFill>
                  <a:srgbClr val="FF0000"/>
                </a:solidFill>
              </a:rPr>
              <a:t>50:50</a:t>
            </a:r>
            <a:endParaRPr lang="ru-RU" sz="2500" dirty="0">
              <a:solidFill>
                <a:srgbClr val="FF0000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323528" y="2134801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431540" y="2207244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Звонок другу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83768" y="3009146"/>
            <a:ext cx="3672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FFFF00"/>
                </a:solidFill>
                <a:latin typeface="Monotype Corsiva" pitchFamily="66" charset="0"/>
              </a:rPr>
              <a:t>Вопрос №6</a:t>
            </a:r>
            <a:endParaRPr lang="ru-RU" sz="4000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55576" y="4489956"/>
            <a:ext cx="7488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</a:rPr>
              <a:t>Отметьте «лишнее» </a:t>
            </a:r>
            <a:r>
              <a:rPr lang="ru-RU" sz="2800" b="1" dirty="0" smtClean="0"/>
              <a:t>?</a:t>
            </a:r>
            <a:endParaRPr lang="ru-RU" sz="25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>
            <a:hlinkClick r:id="" action="ppaction://hlinkshowjump?jump=lastslide"/>
          </p:cNvPr>
          <p:cNvSpPr txBox="1"/>
          <p:nvPr/>
        </p:nvSpPr>
        <p:spPr>
          <a:xfrm>
            <a:off x="1547664" y="5661248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Лазерный диск      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5436096" y="6196662"/>
            <a:ext cx="19510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Принтер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7164288" y="3768007"/>
            <a:ext cx="1800200" cy="23705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7387155" y="3717032"/>
            <a:ext cx="1361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FF00"/>
                </a:solidFill>
              </a:rPr>
              <a:t>1 -          500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164288" y="2564904"/>
            <a:ext cx="222867" cy="14401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0366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Пользователь\Desktop\игра\1529fffba9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8024" y="-67706"/>
            <a:ext cx="9262024" cy="7025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9512" y="476672"/>
            <a:ext cx="6840760" cy="36724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4293096"/>
            <a:ext cx="7488832" cy="100811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hlinkClick r:id="rId3" action="ppaction://hlinksldjump"/>
          </p:cNvPr>
          <p:cNvSpPr/>
          <p:nvPr/>
        </p:nvSpPr>
        <p:spPr>
          <a:xfrm>
            <a:off x="1547664" y="5661248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hlinkClick r:id="" action="ppaction://hlinkshowjump?jump=lastslide"/>
          </p:cNvPr>
          <p:cNvSpPr/>
          <p:nvPr/>
        </p:nvSpPr>
        <p:spPr>
          <a:xfrm>
            <a:off x="1547664" y="6237312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hlinkClick r:id="rId4" action="ppaction://hlinksldjump"/>
          </p:cNvPr>
          <p:cNvSpPr/>
          <p:nvPr/>
        </p:nvSpPr>
        <p:spPr>
          <a:xfrm>
            <a:off x="5436096" y="5661248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" action="ppaction://hlinkshowjump?jump=lastslide"/>
          </p:cNvPr>
          <p:cNvSpPr/>
          <p:nvPr/>
        </p:nvSpPr>
        <p:spPr>
          <a:xfrm>
            <a:off x="5436096" y="6237312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>
            <a:hlinkClick r:id="" action="ppaction://hlinkshowjump?jump=lastslide"/>
          </p:cNvPr>
          <p:cNvSpPr/>
          <p:nvPr/>
        </p:nvSpPr>
        <p:spPr>
          <a:xfrm>
            <a:off x="323528" y="476672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>
            <a:hlinkClick r:id="" action="ppaction://hlinkshowjump?jump=lastslide"/>
          </p:cNvPr>
          <p:cNvSpPr txBox="1"/>
          <p:nvPr/>
        </p:nvSpPr>
        <p:spPr>
          <a:xfrm>
            <a:off x="539552" y="548680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Выйти из игры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23528" y="1305093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>
            <a:hlinkClick r:id="rId5" action="ppaction://hlinksldjump"/>
          </p:cNvPr>
          <p:cNvSpPr txBox="1"/>
          <p:nvPr/>
        </p:nvSpPr>
        <p:spPr>
          <a:xfrm>
            <a:off x="539552" y="1412776"/>
            <a:ext cx="100811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dirty="0" smtClean="0">
                <a:solidFill>
                  <a:srgbClr val="FF0000"/>
                </a:solidFill>
              </a:rPr>
              <a:t>50:50</a:t>
            </a:r>
            <a:endParaRPr lang="ru-RU" sz="2500" dirty="0">
              <a:solidFill>
                <a:srgbClr val="FF0000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323528" y="2134801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431540" y="2207244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Звонок другу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83768" y="3009146"/>
            <a:ext cx="3672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FFFF00"/>
                </a:solidFill>
                <a:latin typeface="Monotype Corsiva" pitchFamily="66" charset="0"/>
              </a:rPr>
              <a:t>Вопрос №6</a:t>
            </a:r>
            <a:endParaRPr lang="ru-RU" sz="4000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55576" y="4489956"/>
            <a:ext cx="7488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</a:rPr>
              <a:t>Отметьте «лишнее» </a:t>
            </a:r>
            <a:r>
              <a:rPr lang="ru-RU" sz="2800" b="1" dirty="0" smtClean="0"/>
              <a:t>?</a:t>
            </a:r>
            <a:endParaRPr lang="ru-RU" sz="25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>
            <a:hlinkClick r:id="" action="ppaction://hlinkshowjump?jump=lastslide"/>
          </p:cNvPr>
          <p:cNvSpPr txBox="1"/>
          <p:nvPr/>
        </p:nvSpPr>
        <p:spPr>
          <a:xfrm>
            <a:off x="1547664" y="5661248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Лазерный диск      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5436096" y="6196662"/>
            <a:ext cx="19510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Принтер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7164288" y="3768007"/>
            <a:ext cx="1800200" cy="23705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7387155" y="3717032"/>
            <a:ext cx="1361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FF00"/>
                </a:solidFill>
              </a:rPr>
              <a:t>1 -          500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164288" y="2564904"/>
            <a:ext cx="222867" cy="14401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2685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Пользователь\Desktop\игра\1529fffba9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8024" y="-67706"/>
            <a:ext cx="9262024" cy="7025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-118024" y="-67706"/>
            <a:ext cx="9262024" cy="692570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539552" y="1799043"/>
            <a:ext cx="77048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0" dirty="0" smtClean="0">
                <a:solidFill>
                  <a:srgbClr val="FFFF00"/>
                </a:solidFill>
              </a:rPr>
              <a:t>1</a:t>
            </a:r>
            <a:r>
              <a:rPr lang="ru-RU" sz="20000" dirty="0" smtClean="0">
                <a:solidFill>
                  <a:srgbClr val="FFFF00"/>
                </a:solidFill>
              </a:rPr>
              <a:t>5</a:t>
            </a:r>
            <a:r>
              <a:rPr lang="en-US" sz="20000" dirty="0" smtClean="0">
                <a:solidFill>
                  <a:srgbClr val="FFFF00"/>
                </a:solidFill>
              </a:rPr>
              <a:t> </a:t>
            </a:r>
            <a:r>
              <a:rPr lang="ru-RU" sz="20000" dirty="0" smtClean="0">
                <a:solidFill>
                  <a:srgbClr val="FFFF00"/>
                </a:solidFill>
              </a:rPr>
              <a:t>0</a:t>
            </a:r>
            <a:r>
              <a:rPr lang="en-US" sz="20000" dirty="0" smtClean="0">
                <a:solidFill>
                  <a:srgbClr val="FFFF00"/>
                </a:solidFill>
              </a:rPr>
              <a:t>0</a:t>
            </a:r>
            <a:r>
              <a:rPr lang="ru-RU" sz="20000" dirty="0" smtClean="0">
                <a:solidFill>
                  <a:srgbClr val="FFFF00"/>
                </a:solidFill>
              </a:rPr>
              <a:t>0</a:t>
            </a:r>
            <a:endParaRPr lang="ru-RU" sz="20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2406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Пользователь\Desktop\игра\1529fffba9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8024" y="-67706"/>
            <a:ext cx="9262024" cy="7025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9512" y="476672"/>
            <a:ext cx="6840760" cy="36724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4293096"/>
            <a:ext cx="7488832" cy="100811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hlinkClick r:id="rId3" action="ppaction://hlinksldjump"/>
          </p:cNvPr>
          <p:cNvSpPr/>
          <p:nvPr/>
        </p:nvSpPr>
        <p:spPr>
          <a:xfrm>
            <a:off x="1547664" y="5661248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hlinkClick r:id="" action="ppaction://hlinkshowjump?jump=lastslide"/>
          </p:cNvPr>
          <p:cNvSpPr/>
          <p:nvPr/>
        </p:nvSpPr>
        <p:spPr>
          <a:xfrm>
            <a:off x="1547664" y="6237312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hlinkClick r:id="rId4" action="ppaction://hlinksldjump"/>
          </p:cNvPr>
          <p:cNvSpPr/>
          <p:nvPr/>
        </p:nvSpPr>
        <p:spPr>
          <a:xfrm>
            <a:off x="5436096" y="5661248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" action="ppaction://hlinkshowjump?jump=lastslide"/>
          </p:cNvPr>
          <p:cNvSpPr/>
          <p:nvPr/>
        </p:nvSpPr>
        <p:spPr>
          <a:xfrm>
            <a:off x="5436096" y="6237312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>
            <a:hlinkClick r:id="" action="ppaction://hlinkshowjump?jump=lastslide"/>
          </p:cNvPr>
          <p:cNvSpPr/>
          <p:nvPr/>
        </p:nvSpPr>
        <p:spPr>
          <a:xfrm>
            <a:off x="323528" y="476672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>
            <a:hlinkClick r:id="" action="ppaction://hlinkshowjump?jump=lastslide"/>
          </p:cNvPr>
          <p:cNvSpPr txBox="1"/>
          <p:nvPr/>
        </p:nvSpPr>
        <p:spPr>
          <a:xfrm>
            <a:off x="539552" y="548680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Выйти из игры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23528" y="1305093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>
            <a:hlinkClick r:id="rId5" action="ppaction://hlinksldjump"/>
          </p:cNvPr>
          <p:cNvSpPr txBox="1"/>
          <p:nvPr/>
        </p:nvSpPr>
        <p:spPr>
          <a:xfrm>
            <a:off x="539552" y="1412776"/>
            <a:ext cx="100811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dirty="0" smtClean="0">
                <a:solidFill>
                  <a:schemeClr val="bg1"/>
                </a:solidFill>
              </a:rPr>
              <a:t>50:50</a:t>
            </a:r>
            <a:endParaRPr lang="ru-RU" sz="2500" dirty="0">
              <a:solidFill>
                <a:schemeClr val="bg1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323528" y="2134801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431540" y="2207244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Звонок другу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83768" y="3009146"/>
            <a:ext cx="3672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FFFF00"/>
                </a:solidFill>
                <a:latin typeface="Monotype Corsiva" pitchFamily="66" charset="0"/>
              </a:rPr>
              <a:t>Вопрос №7</a:t>
            </a:r>
            <a:endParaRPr lang="ru-RU" sz="4000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55576" y="4293096"/>
            <a:ext cx="7488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</a:rPr>
              <a:t>Для хранения данных в компьютере служит …</a:t>
            </a:r>
            <a:endParaRPr lang="ru-RU" sz="25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>
            <a:hlinkClick r:id="" action="ppaction://hlinkshowjump?jump=lastslide"/>
          </p:cNvPr>
          <p:cNvSpPr txBox="1"/>
          <p:nvPr/>
        </p:nvSpPr>
        <p:spPr>
          <a:xfrm>
            <a:off x="1547664" y="5661248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Сканер  </a:t>
            </a:r>
            <a:r>
              <a:rPr lang="ru-RU" dirty="0">
                <a:solidFill>
                  <a:schemeClr val="bg1"/>
                </a:solidFill>
              </a:rPr>
              <a:t>   </a:t>
            </a:r>
            <a:r>
              <a:rPr lang="ru-RU" dirty="0" smtClean="0">
                <a:solidFill>
                  <a:schemeClr val="bg1"/>
                </a:solidFill>
              </a:rPr>
              <a:t>                       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547664" y="6156012"/>
            <a:ext cx="22322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Память     </a:t>
            </a:r>
          </a:p>
        </p:txBody>
      </p:sp>
      <p:sp>
        <p:nvSpPr>
          <p:cNvPr id="22" name="Прямоугольник 21">
            <a:hlinkClick r:id="" action="ppaction://hlinkshowjump?jump=lastslide"/>
          </p:cNvPr>
          <p:cNvSpPr/>
          <p:nvPr/>
        </p:nvSpPr>
        <p:spPr>
          <a:xfrm>
            <a:off x="5436096" y="6196662"/>
            <a:ext cx="19510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Дисковод</a:t>
            </a:r>
          </a:p>
        </p:txBody>
      </p:sp>
      <p:sp>
        <p:nvSpPr>
          <p:cNvPr id="23" name="Прямоугольник 22">
            <a:hlinkClick r:id="" action="ppaction://hlinkshowjump?jump=lastslide"/>
          </p:cNvPr>
          <p:cNvSpPr/>
          <p:nvPr/>
        </p:nvSpPr>
        <p:spPr>
          <a:xfrm>
            <a:off x="5404881" y="5620598"/>
            <a:ext cx="21482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Процессор               </a:t>
            </a:r>
            <a:r>
              <a:rPr lang="ru-RU" dirty="0"/>
              <a:t>  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7164288" y="3768007"/>
            <a:ext cx="1800200" cy="23705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7387155" y="3717032"/>
            <a:ext cx="1361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FF00"/>
                </a:solidFill>
              </a:rPr>
              <a:t>1 -          500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164288" y="2348880"/>
            <a:ext cx="222867" cy="14401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4806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Пользователь\Desktop\игра\1529fffba9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8024" y="-67706"/>
            <a:ext cx="9262024" cy="7025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9512" y="476672"/>
            <a:ext cx="6840760" cy="36724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4293096"/>
            <a:ext cx="7488832" cy="100811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hlinkClick r:id="rId3" action="ppaction://hlinksldjump"/>
          </p:cNvPr>
          <p:cNvSpPr/>
          <p:nvPr/>
        </p:nvSpPr>
        <p:spPr>
          <a:xfrm>
            <a:off x="1547664" y="5661248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hlinkClick r:id="" action="ppaction://hlinkshowjump?jump=lastslide"/>
          </p:cNvPr>
          <p:cNvSpPr/>
          <p:nvPr/>
        </p:nvSpPr>
        <p:spPr>
          <a:xfrm>
            <a:off x="1547664" y="6237312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hlinkClick r:id="rId4" action="ppaction://hlinksldjump"/>
          </p:cNvPr>
          <p:cNvSpPr/>
          <p:nvPr/>
        </p:nvSpPr>
        <p:spPr>
          <a:xfrm>
            <a:off x="5436096" y="5661248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" action="ppaction://hlinkshowjump?jump=lastslide"/>
          </p:cNvPr>
          <p:cNvSpPr/>
          <p:nvPr/>
        </p:nvSpPr>
        <p:spPr>
          <a:xfrm>
            <a:off x="5436096" y="6237312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>
            <a:hlinkClick r:id="" action="ppaction://hlinkshowjump?jump=lastslide"/>
          </p:cNvPr>
          <p:cNvSpPr/>
          <p:nvPr/>
        </p:nvSpPr>
        <p:spPr>
          <a:xfrm>
            <a:off x="323528" y="476672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>
            <a:hlinkClick r:id="" action="ppaction://hlinkshowjump?jump=lastslide"/>
          </p:cNvPr>
          <p:cNvSpPr txBox="1"/>
          <p:nvPr/>
        </p:nvSpPr>
        <p:spPr>
          <a:xfrm>
            <a:off x="539552" y="548680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Выйти из игры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23528" y="1305093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>
            <a:hlinkClick r:id="rId5" action="ppaction://hlinksldjump"/>
          </p:cNvPr>
          <p:cNvSpPr txBox="1"/>
          <p:nvPr/>
        </p:nvSpPr>
        <p:spPr>
          <a:xfrm>
            <a:off x="539552" y="1412776"/>
            <a:ext cx="100811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dirty="0" smtClean="0">
                <a:solidFill>
                  <a:schemeClr val="bg1"/>
                </a:solidFill>
              </a:rPr>
              <a:t>50:50</a:t>
            </a:r>
            <a:endParaRPr lang="ru-RU" sz="2500" dirty="0">
              <a:solidFill>
                <a:schemeClr val="bg1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323528" y="2134801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431540" y="2207244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Звонок другу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83768" y="3009146"/>
            <a:ext cx="3672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FFFF00"/>
                </a:solidFill>
                <a:latin typeface="Monotype Corsiva" pitchFamily="66" charset="0"/>
              </a:rPr>
              <a:t>Вопрос №7</a:t>
            </a:r>
            <a:endParaRPr lang="ru-RU" sz="4000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55576" y="4293096"/>
            <a:ext cx="7488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</a:rPr>
              <a:t>Для хранения данных в компьютере служит …</a:t>
            </a:r>
            <a:endParaRPr lang="ru-RU" sz="25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>
            <a:hlinkClick r:id="" action="ppaction://hlinkshowjump?jump=lastslide"/>
          </p:cNvPr>
          <p:cNvSpPr txBox="1"/>
          <p:nvPr/>
        </p:nvSpPr>
        <p:spPr>
          <a:xfrm>
            <a:off x="1547664" y="5661248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Сканер  </a:t>
            </a:r>
            <a:r>
              <a:rPr lang="ru-RU" dirty="0">
                <a:solidFill>
                  <a:schemeClr val="bg1"/>
                </a:solidFill>
              </a:rPr>
              <a:t>   </a:t>
            </a:r>
            <a:r>
              <a:rPr lang="ru-RU" dirty="0" smtClean="0">
                <a:solidFill>
                  <a:schemeClr val="bg1"/>
                </a:solidFill>
              </a:rPr>
              <a:t>                       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1" name="Прямоугольник 20">
            <a:hlinkClick r:id="rId6" action="ppaction://hlinksldjump"/>
          </p:cNvPr>
          <p:cNvSpPr/>
          <p:nvPr/>
        </p:nvSpPr>
        <p:spPr>
          <a:xfrm>
            <a:off x="1547664" y="6156012"/>
            <a:ext cx="22322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Память</a:t>
            </a:r>
            <a:r>
              <a:rPr lang="ru-RU" dirty="0">
                <a:solidFill>
                  <a:schemeClr val="bg1"/>
                </a:solidFill>
              </a:rPr>
              <a:t>     </a:t>
            </a:r>
          </a:p>
        </p:txBody>
      </p:sp>
      <p:sp>
        <p:nvSpPr>
          <p:cNvPr id="22" name="Прямоугольник 21">
            <a:hlinkClick r:id="" action="ppaction://hlinkshowjump?jump=lastslide"/>
          </p:cNvPr>
          <p:cNvSpPr/>
          <p:nvPr/>
        </p:nvSpPr>
        <p:spPr>
          <a:xfrm>
            <a:off x="5436096" y="6196662"/>
            <a:ext cx="19510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Дисковод</a:t>
            </a:r>
          </a:p>
        </p:txBody>
      </p:sp>
      <p:sp>
        <p:nvSpPr>
          <p:cNvPr id="23" name="Прямоугольник 22">
            <a:hlinkClick r:id="" action="ppaction://hlinkshowjump?jump=lastslide"/>
          </p:cNvPr>
          <p:cNvSpPr/>
          <p:nvPr/>
        </p:nvSpPr>
        <p:spPr>
          <a:xfrm>
            <a:off x="5404881" y="5620598"/>
            <a:ext cx="21482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Процессор               </a:t>
            </a:r>
            <a:r>
              <a:rPr lang="ru-RU" dirty="0"/>
              <a:t>  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7164288" y="3768007"/>
            <a:ext cx="1800200" cy="23705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7387155" y="3717032"/>
            <a:ext cx="1361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FF00"/>
                </a:solidFill>
              </a:rPr>
              <a:t>1 -          500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164288" y="2348880"/>
            <a:ext cx="222867" cy="14401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5752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Пользователь\Desktop\игра\1529fffba9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8024" y="-67706"/>
            <a:ext cx="9262024" cy="7025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9512" y="476672"/>
            <a:ext cx="6840760" cy="36724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4293096"/>
            <a:ext cx="7488832" cy="100811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hlinkClick r:id="rId3" action="ppaction://hlinksldjump"/>
          </p:cNvPr>
          <p:cNvSpPr/>
          <p:nvPr/>
        </p:nvSpPr>
        <p:spPr>
          <a:xfrm>
            <a:off x="1547664" y="5661248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hlinkClick r:id="" action="ppaction://hlinkshowjump?jump=lastslide"/>
          </p:cNvPr>
          <p:cNvSpPr/>
          <p:nvPr/>
        </p:nvSpPr>
        <p:spPr>
          <a:xfrm>
            <a:off x="1547664" y="6237312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hlinkClick r:id="rId4" action="ppaction://hlinksldjump"/>
          </p:cNvPr>
          <p:cNvSpPr/>
          <p:nvPr/>
        </p:nvSpPr>
        <p:spPr>
          <a:xfrm>
            <a:off x="5436096" y="5661248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" action="ppaction://hlinkshowjump?jump=lastslide"/>
          </p:cNvPr>
          <p:cNvSpPr/>
          <p:nvPr/>
        </p:nvSpPr>
        <p:spPr>
          <a:xfrm>
            <a:off x="5436096" y="6237312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>
            <a:hlinkClick r:id="" action="ppaction://hlinkshowjump?jump=lastslide"/>
          </p:cNvPr>
          <p:cNvSpPr/>
          <p:nvPr/>
        </p:nvSpPr>
        <p:spPr>
          <a:xfrm>
            <a:off x="323528" y="476672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>
            <a:hlinkClick r:id="" action="ppaction://hlinkshowjump?jump=lastslide"/>
          </p:cNvPr>
          <p:cNvSpPr txBox="1"/>
          <p:nvPr/>
        </p:nvSpPr>
        <p:spPr>
          <a:xfrm>
            <a:off x="539552" y="548680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Выйти из игры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23528" y="1305093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>
            <a:hlinkClick r:id="rId5" action="ppaction://hlinksldjump"/>
          </p:cNvPr>
          <p:cNvSpPr txBox="1"/>
          <p:nvPr/>
        </p:nvSpPr>
        <p:spPr>
          <a:xfrm>
            <a:off x="539552" y="1412776"/>
            <a:ext cx="100811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dirty="0" smtClean="0">
                <a:solidFill>
                  <a:srgbClr val="FF0000"/>
                </a:solidFill>
              </a:rPr>
              <a:t>50:50</a:t>
            </a:r>
            <a:endParaRPr lang="ru-RU" sz="2500" dirty="0">
              <a:solidFill>
                <a:srgbClr val="FF0000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323528" y="2134801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431540" y="2207244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Звонок другу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83768" y="3009146"/>
            <a:ext cx="3672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FFFF00"/>
                </a:solidFill>
                <a:latin typeface="Monotype Corsiva" pitchFamily="66" charset="0"/>
              </a:rPr>
              <a:t>Вопрос №7</a:t>
            </a:r>
            <a:endParaRPr lang="ru-RU" sz="4000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55576" y="4293096"/>
            <a:ext cx="7488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</a:rPr>
              <a:t>Для хранения данных в компьютере служит …</a:t>
            </a:r>
            <a:endParaRPr lang="ru-RU" sz="25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547664" y="6156012"/>
            <a:ext cx="22322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Память     </a:t>
            </a:r>
          </a:p>
        </p:txBody>
      </p:sp>
      <p:sp>
        <p:nvSpPr>
          <p:cNvPr id="22" name="Прямоугольник 21">
            <a:hlinkClick r:id="" action="ppaction://hlinkshowjump?jump=lastslide"/>
          </p:cNvPr>
          <p:cNvSpPr/>
          <p:nvPr/>
        </p:nvSpPr>
        <p:spPr>
          <a:xfrm>
            <a:off x="5436096" y="6196662"/>
            <a:ext cx="19510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Дисковод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7164288" y="3768007"/>
            <a:ext cx="1800200" cy="23705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7387155" y="3717032"/>
            <a:ext cx="1361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FF00"/>
                </a:solidFill>
              </a:rPr>
              <a:t>1 -          500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164288" y="2348880"/>
            <a:ext cx="222867" cy="14401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1603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Пользователь\Desktop\игра\1529fffba9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8024" y="-67706"/>
            <a:ext cx="9262024" cy="7025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9512" y="476672"/>
            <a:ext cx="6840760" cy="36724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4293096"/>
            <a:ext cx="7488832" cy="100811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hlinkClick r:id="rId3" action="ppaction://hlinksldjump"/>
          </p:cNvPr>
          <p:cNvSpPr/>
          <p:nvPr/>
        </p:nvSpPr>
        <p:spPr>
          <a:xfrm>
            <a:off x="1547664" y="5661248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hlinkClick r:id="" action="ppaction://hlinkshowjump?jump=lastslide"/>
          </p:cNvPr>
          <p:cNvSpPr/>
          <p:nvPr/>
        </p:nvSpPr>
        <p:spPr>
          <a:xfrm>
            <a:off x="1547664" y="6237312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hlinkClick r:id="rId4" action="ppaction://hlinksldjump"/>
          </p:cNvPr>
          <p:cNvSpPr/>
          <p:nvPr/>
        </p:nvSpPr>
        <p:spPr>
          <a:xfrm>
            <a:off x="5436096" y="5661248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" action="ppaction://hlinkshowjump?jump=lastslide"/>
          </p:cNvPr>
          <p:cNvSpPr/>
          <p:nvPr/>
        </p:nvSpPr>
        <p:spPr>
          <a:xfrm>
            <a:off x="5436096" y="6237312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>
            <a:hlinkClick r:id="" action="ppaction://hlinkshowjump?jump=lastslide"/>
          </p:cNvPr>
          <p:cNvSpPr/>
          <p:nvPr/>
        </p:nvSpPr>
        <p:spPr>
          <a:xfrm>
            <a:off x="323528" y="476672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>
            <a:hlinkClick r:id="" action="ppaction://hlinkshowjump?jump=lastslide"/>
          </p:cNvPr>
          <p:cNvSpPr txBox="1"/>
          <p:nvPr/>
        </p:nvSpPr>
        <p:spPr>
          <a:xfrm>
            <a:off x="539552" y="548680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Выйти из игры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23528" y="1305093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>
            <a:hlinkClick r:id="rId5" action="ppaction://hlinksldjump"/>
          </p:cNvPr>
          <p:cNvSpPr txBox="1"/>
          <p:nvPr/>
        </p:nvSpPr>
        <p:spPr>
          <a:xfrm>
            <a:off x="539552" y="1412776"/>
            <a:ext cx="100811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dirty="0" smtClean="0">
                <a:solidFill>
                  <a:srgbClr val="FF0000"/>
                </a:solidFill>
              </a:rPr>
              <a:t>50:50</a:t>
            </a:r>
            <a:endParaRPr lang="ru-RU" sz="2500" dirty="0">
              <a:solidFill>
                <a:srgbClr val="FF0000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323528" y="2134801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431540" y="2207244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Звонок другу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83768" y="3009146"/>
            <a:ext cx="3672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FFFF00"/>
                </a:solidFill>
                <a:latin typeface="Monotype Corsiva" pitchFamily="66" charset="0"/>
              </a:rPr>
              <a:t>Вопрос №7</a:t>
            </a:r>
            <a:endParaRPr lang="ru-RU" sz="4000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55576" y="4293096"/>
            <a:ext cx="7488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</a:rPr>
              <a:t>Для хранения данных в компьютере служит …</a:t>
            </a:r>
            <a:endParaRPr lang="ru-RU" sz="25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547664" y="6156012"/>
            <a:ext cx="22322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Память</a:t>
            </a:r>
            <a:r>
              <a:rPr lang="ru-RU" dirty="0">
                <a:solidFill>
                  <a:schemeClr val="bg1"/>
                </a:solidFill>
              </a:rPr>
              <a:t>     </a:t>
            </a:r>
          </a:p>
        </p:txBody>
      </p:sp>
      <p:sp>
        <p:nvSpPr>
          <p:cNvPr id="22" name="Прямоугольник 21">
            <a:hlinkClick r:id="" action="ppaction://hlinkshowjump?jump=lastslide"/>
          </p:cNvPr>
          <p:cNvSpPr/>
          <p:nvPr/>
        </p:nvSpPr>
        <p:spPr>
          <a:xfrm>
            <a:off x="5436096" y="6196662"/>
            <a:ext cx="19510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Дисковод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7164288" y="3768007"/>
            <a:ext cx="1800200" cy="23705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7387155" y="3717032"/>
            <a:ext cx="1361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FF00"/>
                </a:solidFill>
              </a:rPr>
              <a:t>1 -          500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164288" y="2348880"/>
            <a:ext cx="222867" cy="14401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1272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Пользователь\Desktop\игра\1529fffba9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8024" y="-67706"/>
            <a:ext cx="9262024" cy="7025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-118024" y="-67706"/>
            <a:ext cx="9262024" cy="692570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971600" y="1799043"/>
            <a:ext cx="7263301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0" dirty="0" smtClean="0">
                <a:solidFill>
                  <a:srgbClr val="FFFF00"/>
                </a:solidFill>
              </a:rPr>
              <a:t>2</a:t>
            </a:r>
            <a:r>
              <a:rPr lang="ru-RU" sz="20000" dirty="0" smtClean="0">
                <a:solidFill>
                  <a:srgbClr val="FFFF00"/>
                </a:solidFill>
              </a:rPr>
              <a:t>5</a:t>
            </a:r>
            <a:r>
              <a:rPr lang="en-US" sz="20000" dirty="0" smtClean="0">
                <a:solidFill>
                  <a:srgbClr val="FFFF00"/>
                </a:solidFill>
              </a:rPr>
              <a:t> 0</a:t>
            </a:r>
            <a:r>
              <a:rPr lang="ru-RU" sz="20000" dirty="0" smtClean="0">
                <a:solidFill>
                  <a:srgbClr val="FFFF00"/>
                </a:solidFill>
              </a:rPr>
              <a:t>00</a:t>
            </a:r>
            <a:endParaRPr lang="ru-RU" sz="20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2406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Пользователь\Desktop\игра\1529fffba9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8024" y="-67706"/>
            <a:ext cx="9262024" cy="7025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9512" y="476672"/>
            <a:ext cx="6840760" cy="36724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4293096"/>
            <a:ext cx="7488832" cy="100811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547664" y="5661248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hlinkClick r:id="" action="ppaction://hlinkshowjump?jump=lastslide"/>
          </p:cNvPr>
          <p:cNvSpPr/>
          <p:nvPr/>
        </p:nvSpPr>
        <p:spPr>
          <a:xfrm>
            <a:off x="1547664" y="6237312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hlinkClick r:id="rId3" action="ppaction://hlinksldjump"/>
          </p:cNvPr>
          <p:cNvSpPr/>
          <p:nvPr/>
        </p:nvSpPr>
        <p:spPr>
          <a:xfrm>
            <a:off x="5436096" y="5661248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" action="ppaction://hlinkshowjump?jump=lastslide"/>
          </p:cNvPr>
          <p:cNvSpPr/>
          <p:nvPr/>
        </p:nvSpPr>
        <p:spPr>
          <a:xfrm>
            <a:off x="5436096" y="6237312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Овал 9">
            <a:hlinkClick r:id="" action="ppaction://hlinkshowjump?jump=lastslide"/>
          </p:cNvPr>
          <p:cNvSpPr/>
          <p:nvPr/>
        </p:nvSpPr>
        <p:spPr>
          <a:xfrm>
            <a:off x="323528" y="476672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>
            <a:hlinkClick r:id="" action="ppaction://hlinkshowjump?jump=lastslide"/>
          </p:cNvPr>
          <p:cNvSpPr txBox="1"/>
          <p:nvPr/>
        </p:nvSpPr>
        <p:spPr>
          <a:xfrm>
            <a:off x="539552" y="548680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Выйти из игры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23528" y="1305093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>
            <a:hlinkClick r:id="rId4" action="ppaction://hlinksldjump"/>
          </p:cNvPr>
          <p:cNvSpPr txBox="1"/>
          <p:nvPr/>
        </p:nvSpPr>
        <p:spPr>
          <a:xfrm>
            <a:off x="539552" y="1412776"/>
            <a:ext cx="100811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dirty="0" smtClean="0">
                <a:solidFill>
                  <a:schemeClr val="bg1"/>
                </a:solidFill>
              </a:rPr>
              <a:t>50:50</a:t>
            </a:r>
            <a:endParaRPr lang="ru-RU" sz="2500" dirty="0">
              <a:solidFill>
                <a:schemeClr val="bg1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323528" y="2134801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431540" y="2207244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Звонок другу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83768" y="3009146"/>
            <a:ext cx="3672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FFFF00"/>
                </a:solidFill>
                <a:latin typeface="Monotype Corsiva" pitchFamily="66" charset="0"/>
              </a:rPr>
              <a:t>Вопрос №8</a:t>
            </a:r>
            <a:endParaRPr lang="ru-RU" sz="4000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55576" y="4293096"/>
            <a:ext cx="74888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У </a:t>
            </a:r>
            <a:r>
              <a:rPr lang="ru-RU" sz="2800" b="1" dirty="0">
                <a:solidFill>
                  <a:schemeClr val="bg1"/>
                </a:solidFill>
              </a:rPr>
              <a:t>какого из </a:t>
            </a:r>
            <a:r>
              <a:rPr lang="ru-RU" sz="2800" b="1" u="sng" dirty="0">
                <a:solidFill>
                  <a:schemeClr val="bg1"/>
                </a:solidFill>
              </a:rPr>
              <a:t>современных</a:t>
            </a:r>
            <a:r>
              <a:rPr lang="ru-RU" sz="2800" b="1" dirty="0">
                <a:solidFill>
                  <a:schemeClr val="bg1"/>
                </a:solidFill>
              </a:rPr>
              <a:t> носителей информации наибольшая емкость? </a:t>
            </a:r>
            <a:endParaRPr lang="ru-RU" sz="25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547664" y="5661248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Жесткий диск</a:t>
            </a:r>
            <a:r>
              <a:rPr lang="ru-RU" dirty="0" smtClean="0">
                <a:solidFill>
                  <a:schemeClr val="bg1"/>
                </a:solidFill>
              </a:rPr>
              <a:t> </a:t>
            </a:r>
            <a:r>
              <a:rPr lang="ru-RU" dirty="0">
                <a:solidFill>
                  <a:schemeClr val="bg1"/>
                </a:solidFill>
              </a:rPr>
              <a:t>   </a:t>
            </a:r>
          </a:p>
        </p:txBody>
      </p:sp>
      <p:sp>
        <p:nvSpPr>
          <p:cNvPr id="21" name="Прямоугольник 20">
            <a:hlinkClick r:id="" action="ppaction://hlinkshowjump?jump=lastslide"/>
          </p:cNvPr>
          <p:cNvSpPr/>
          <p:nvPr/>
        </p:nvSpPr>
        <p:spPr>
          <a:xfrm>
            <a:off x="1547664" y="6156012"/>
            <a:ext cx="24482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Гибкий диск (дискета) </a:t>
            </a:r>
          </a:p>
        </p:txBody>
      </p:sp>
      <p:sp>
        <p:nvSpPr>
          <p:cNvPr id="22" name="Прямоугольник 21">
            <a:hlinkClick r:id="" action="ppaction://hlinkshowjump?jump=lastslide"/>
          </p:cNvPr>
          <p:cNvSpPr/>
          <p:nvPr/>
        </p:nvSpPr>
        <p:spPr>
          <a:xfrm>
            <a:off x="5292080" y="6196662"/>
            <a:ext cx="35283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>
                <a:solidFill>
                  <a:schemeClr val="bg1"/>
                </a:solidFill>
              </a:rPr>
              <a:t>Флеш</a:t>
            </a:r>
            <a:r>
              <a:rPr lang="ru-RU" dirty="0">
                <a:solidFill>
                  <a:schemeClr val="bg1"/>
                </a:solidFill>
              </a:rPr>
              <a:t>-накопитель (флешка</a:t>
            </a:r>
            <a:r>
              <a:rPr lang="ru-RU" dirty="0" smtClean="0">
                <a:solidFill>
                  <a:schemeClr val="bg1"/>
                </a:solidFill>
              </a:rPr>
              <a:t>)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3" name="Прямоугольник 22">
            <a:hlinkClick r:id="" action="ppaction://hlinkshowjump?jump=lastslide"/>
          </p:cNvPr>
          <p:cNvSpPr/>
          <p:nvPr/>
        </p:nvSpPr>
        <p:spPr>
          <a:xfrm>
            <a:off x="5364381" y="5651956"/>
            <a:ext cx="23759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Лазерный </a:t>
            </a:r>
            <a:r>
              <a:rPr lang="ru-RU" dirty="0" smtClean="0">
                <a:solidFill>
                  <a:schemeClr val="bg1"/>
                </a:solidFill>
              </a:rPr>
              <a:t>диск </a:t>
            </a:r>
            <a:r>
              <a:rPr lang="en-US" dirty="0">
                <a:solidFill>
                  <a:schemeClr val="bg1"/>
                </a:solidFill>
              </a:rPr>
              <a:t>CD</a:t>
            </a:r>
            <a:r>
              <a:rPr lang="ru-RU" dirty="0">
                <a:solidFill>
                  <a:schemeClr val="bg1"/>
                </a:solidFill>
              </a:rPr>
              <a:t>-</a:t>
            </a:r>
            <a:r>
              <a:rPr lang="en-US" dirty="0">
                <a:solidFill>
                  <a:schemeClr val="bg1"/>
                </a:solidFill>
              </a:rPr>
              <a:t>R</a:t>
            </a:r>
            <a:r>
              <a:rPr lang="ru-RU" dirty="0">
                <a:solidFill>
                  <a:schemeClr val="bg1"/>
                </a:solidFill>
              </a:rPr>
              <a:t>  </a:t>
            </a:r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7164288" y="3768007"/>
            <a:ext cx="1800200" cy="23705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7387155" y="3717032"/>
            <a:ext cx="1361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FF00"/>
                </a:solidFill>
              </a:rPr>
              <a:t>1 -          500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164288" y="2132856"/>
            <a:ext cx="222867" cy="14401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4572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Пользователь\Desktop\игра\1529fffba9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8024" y="-67706"/>
            <a:ext cx="9262024" cy="7025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9512" y="476672"/>
            <a:ext cx="6840760" cy="36724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4293096"/>
            <a:ext cx="7488832" cy="100811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547664" y="5661248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hlinkClick r:id="" action="ppaction://hlinkshowjump?jump=nextslide"/>
          </p:cNvPr>
          <p:cNvSpPr/>
          <p:nvPr/>
        </p:nvSpPr>
        <p:spPr>
          <a:xfrm>
            <a:off x="1547664" y="6237312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5436096" y="5661248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5436096" y="6237312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323528" y="476672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>
            <a:hlinkClick r:id="" action="ppaction://hlinkshowjump?jump=lastslide"/>
          </p:cNvPr>
          <p:cNvSpPr txBox="1"/>
          <p:nvPr/>
        </p:nvSpPr>
        <p:spPr>
          <a:xfrm>
            <a:off x="539552" y="548680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Выйти из игры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23528" y="1305093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539552" y="1412776"/>
            <a:ext cx="100811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dirty="0" smtClean="0">
                <a:solidFill>
                  <a:schemeClr val="bg1"/>
                </a:solidFill>
              </a:rPr>
              <a:t>50:50</a:t>
            </a:r>
            <a:endParaRPr lang="ru-RU" sz="2500" dirty="0">
              <a:solidFill>
                <a:schemeClr val="bg1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323528" y="2134801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431540" y="2207244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Звонок другу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83768" y="3009146"/>
            <a:ext cx="3672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FFFF00"/>
                </a:solidFill>
                <a:latin typeface="Monotype Corsiva" pitchFamily="66" charset="0"/>
              </a:rPr>
              <a:t>Вопрос №1</a:t>
            </a:r>
            <a:endParaRPr lang="ru-RU" sz="4000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55576" y="4293096"/>
            <a:ext cx="748883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Для вычислений, обработки информации и управления работой компьютера служит…</a:t>
            </a:r>
            <a:endParaRPr lang="ru-RU" sz="25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>
            <a:hlinkClick r:id="" action="ppaction://hlinkshowjump?jump=lastslide"/>
          </p:cNvPr>
          <p:cNvSpPr txBox="1"/>
          <p:nvPr/>
        </p:nvSpPr>
        <p:spPr>
          <a:xfrm>
            <a:off x="1547664" y="5661248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 Память                   </a:t>
            </a:r>
            <a:r>
              <a:rPr lang="ru-RU" dirty="0"/>
              <a:t> 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1" name="Прямоугольник 20">
            <a:hlinkClick r:id="rId3" action="ppaction://hlinksldjump"/>
          </p:cNvPr>
          <p:cNvSpPr/>
          <p:nvPr/>
        </p:nvSpPr>
        <p:spPr>
          <a:xfrm>
            <a:off x="1547664" y="6156012"/>
            <a:ext cx="23069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Процессор     </a:t>
            </a:r>
            <a:r>
              <a:rPr lang="ru-RU" dirty="0">
                <a:solidFill>
                  <a:schemeClr val="bg1"/>
                </a:solidFill>
              </a:rPr>
              <a:t>               </a:t>
            </a:r>
          </a:p>
        </p:txBody>
      </p:sp>
      <p:sp>
        <p:nvSpPr>
          <p:cNvPr id="22" name="Прямоугольник 21">
            <a:hlinkClick r:id="" action="ppaction://hlinkshowjump?jump=lastslide"/>
          </p:cNvPr>
          <p:cNvSpPr/>
          <p:nvPr/>
        </p:nvSpPr>
        <p:spPr>
          <a:xfrm>
            <a:off x="5436096" y="6196662"/>
            <a:ext cx="10241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Принтер</a:t>
            </a:r>
          </a:p>
        </p:txBody>
      </p:sp>
      <p:sp>
        <p:nvSpPr>
          <p:cNvPr id="23" name="Прямоугольник 22">
            <a:hlinkClick r:id="" action="ppaction://hlinkshowjump?jump=lastslide"/>
          </p:cNvPr>
          <p:cNvSpPr/>
          <p:nvPr/>
        </p:nvSpPr>
        <p:spPr>
          <a:xfrm>
            <a:off x="5404881" y="5620598"/>
            <a:ext cx="1982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Монитор               </a:t>
            </a:r>
            <a:r>
              <a:rPr lang="ru-RU" dirty="0"/>
              <a:t>  </a:t>
            </a:r>
          </a:p>
        </p:txBody>
      </p:sp>
    </p:spTree>
    <p:extLst>
      <p:ext uri="{BB962C8B-B14F-4D97-AF65-F5344CB8AC3E}">
        <p14:creationId xmlns:p14="http://schemas.microsoft.com/office/powerpoint/2010/main" val="106079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Пользователь\Desktop\игра\1529fffba9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8024" y="-67706"/>
            <a:ext cx="9262024" cy="7025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9512" y="476672"/>
            <a:ext cx="6840760" cy="36724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4293096"/>
            <a:ext cx="7488832" cy="100811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hlinkClick r:id="rId3" action="ppaction://hlinksldjump"/>
          </p:cNvPr>
          <p:cNvSpPr/>
          <p:nvPr/>
        </p:nvSpPr>
        <p:spPr>
          <a:xfrm>
            <a:off x="1547664" y="5661248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hlinkClick r:id="" action="ppaction://hlinkshowjump?jump=lastslide"/>
          </p:cNvPr>
          <p:cNvSpPr/>
          <p:nvPr/>
        </p:nvSpPr>
        <p:spPr>
          <a:xfrm>
            <a:off x="1547664" y="6237312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hlinkClick r:id="rId4" action="ppaction://hlinksldjump"/>
          </p:cNvPr>
          <p:cNvSpPr/>
          <p:nvPr/>
        </p:nvSpPr>
        <p:spPr>
          <a:xfrm>
            <a:off x="5436096" y="5661248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" action="ppaction://hlinkshowjump?jump=lastslide"/>
          </p:cNvPr>
          <p:cNvSpPr/>
          <p:nvPr/>
        </p:nvSpPr>
        <p:spPr>
          <a:xfrm>
            <a:off x="5436096" y="6237312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Овал 9">
            <a:hlinkClick r:id="" action="ppaction://hlinkshowjump?jump=lastslide"/>
          </p:cNvPr>
          <p:cNvSpPr/>
          <p:nvPr/>
        </p:nvSpPr>
        <p:spPr>
          <a:xfrm>
            <a:off x="323528" y="476672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>
            <a:hlinkClick r:id="" action="ppaction://hlinkshowjump?jump=lastslide"/>
          </p:cNvPr>
          <p:cNvSpPr txBox="1"/>
          <p:nvPr/>
        </p:nvSpPr>
        <p:spPr>
          <a:xfrm>
            <a:off x="539552" y="548680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Выйти из игры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23528" y="1305093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>
            <a:hlinkClick r:id="rId5" action="ppaction://hlinksldjump"/>
          </p:cNvPr>
          <p:cNvSpPr txBox="1"/>
          <p:nvPr/>
        </p:nvSpPr>
        <p:spPr>
          <a:xfrm>
            <a:off x="539552" y="1412776"/>
            <a:ext cx="100811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dirty="0" smtClean="0">
                <a:solidFill>
                  <a:schemeClr val="bg1"/>
                </a:solidFill>
              </a:rPr>
              <a:t>50:50</a:t>
            </a:r>
            <a:endParaRPr lang="ru-RU" sz="2500" dirty="0">
              <a:solidFill>
                <a:schemeClr val="bg1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323528" y="2134801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431540" y="2207244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Звонок другу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83768" y="3009146"/>
            <a:ext cx="3672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FFFF00"/>
                </a:solidFill>
                <a:latin typeface="Monotype Corsiva" pitchFamily="66" charset="0"/>
              </a:rPr>
              <a:t>Вопрос №8</a:t>
            </a:r>
            <a:endParaRPr lang="ru-RU" sz="4000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55576" y="4293096"/>
            <a:ext cx="74888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У </a:t>
            </a:r>
            <a:r>
              <a:rPr lang="ru-RU" sz="2800" b="1" dirty="0">
                <a:solidFill>
                  <a:schemeClr val="bg1"/>
                </a:solidFill>
              </a:rPr>
              <a:t>какого из </a:t>
            </a:r>
            <a:r>
              <a:rPr lang="ru-RU" sz="2800" b="1" u="sng" dirty="0">
                <a:solidFill>
                  <a:schemeClr val="bg1"/>
                </a:solidFill>
              </a:rPr>
              <a:t>современных</a:t>
            </a:r>
            <a:r>
              <a:rPr lang="ru-RU" sz="2800" b="1" dirty="0">
                <a:solidFill>
                  <a:schemeClr val="bg1"/>
                </a:solidFill>
              </a:rPr>
              <a:t> носителей информации наибольшая емкость? </a:t>
            </a:r>
            <a:endParaRPr lang="ru-RU" sz="25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>
            <a:hlinkClick r:id="rId6" action="ppaction://hlinksldjump"/>
          </p:cNvPr>
          <p:cNvSpPr txBox="1"/>
          <p:nvPr/>
        </p:nvSpPr>
        <p:spPr>
          <a:xfrm>
            <a:off x="1547664" y="5661248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Жесткий диск</a:t>
            </a:r>
            <a:r>
              <a:rPr lang="ru-RU" dirty="0" smtClean="0">
                <a:solidFill>
                  <a:srgbClr val="FF0000"/>
                </a:solidFill>
              </a:rPr>
              <a:t> </a:t>
            </a:r>
            <a:r>
              <a:rPr lang="ru-RU" dirty="0">
                <a:solidFill>
                  <a:schemeClr val="bg1"/>
                </a:solidFill>
              </a:rPr>
              <a:t>   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1547664" y="6156012"/>
            <a:ext cx="24482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Гибкий диск (дискета) 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5292080" y="6196662"/>
            <a:ext cx="35283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>
                <a:solidFill>
                  <a:schemeClr val="bg1"/>
                </a:solidFill>
              </a:rPr>
              <a:t>Флеш</a:t>
            </a:r>
            <a:r>
              <a:rPr lang="ru-RU" dirty="0">
                <a:solidFill>
                  <a:schemeClr val="bg1"/>
                </a:solidFill>
              </a:rPr>
              <a:t>-накопитель (флешка</a:t>
            </a:r>
            <a:r>
              <a:rPr lang="ru-RU" dirty="0" smtClean="0">
                <a:solidFill>
                  <a:schemeClr val="bg1"/>
                </a:solidFill>
              </a:rPr>
              <a:t>)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364381" y="5651956"/>
            <a:ext cx="23759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Лазерный </a:t>
            </a:r>
            <a:r>
              <a:rPr lang="ru-RU" dirty="0" smtClean="0">
                <a:solidFill>
                  <a:schemeClr val="bg1"/>
                </a:solidFill>
              </a:rPr>
              <a:t>диск </a:t>
            </a:r>
            <a:r>
              <a:rPr lang="en-US" dirty="0">
                <a:solidFill>
                  <a:schemeClr val="bg1"/>
                </a:solidFill>
              </a:rPr>
              <a:t>CD</a:t>
            </a:r>
            <a:r>
              <a:rPr lang="ru-RU" dirty="0">
                <a:solidFill>
                  <a:schemeClr val="bg1"/>
                </a:solidFill>
              </a:rPr>
              <a:t>-</a:t>
            </a:r>
            <a:r>
              <a:rPr lang="en-US" dirty="0">
                <a:solidFill>
                  <a:schemeClr val="bg1"/>
                </a:solidFill>
              </a:rPr>
              <a:t>R</a:t>
            </a:r>
            <a:r>
              <a:rPr lang="ru-RU" dirty="0">
                <a:solidFill>
                  <a:schemeClr val="bg1"/>
                </a:solidFill>
              </a:rPr>
              <a:t>  </a:t>
            </a:r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7164288" y="3768007"/>
            <a:ext cx="1800200" cy="23705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7387155" y="3717032"/>
            <a:ext cx="1361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FF00"/>
                </a:solidFill>
              </a:rPr>
              <a:t>1 -          500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164288" y="2132856"/>
            <a:ext cx="222867" cy="14401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5096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Пользователь\Desktop\игра\1529fffba9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8024" y="-67706"/>
            <a:ext cx="9262024" cy="7025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9512" y="476672"/>
            <a:ext cx="6840760" cy="36724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4293096"/>
            <a:ext cx="7488832" cy="100811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547664" y="5661248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hlinkClick r:id="" action="ppaction://hlinkshowjump?jump=lastslide"/>
          </p:cNvPr>
          <p:cNvSpPr/>
          <p:nvPr/>
        </p:nvSpPr>
        <p:spPr>
          <a:xfrm>
            <a:off x="1547664" y="6237312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hlinkClick r:id="rId3" action="ppaction://hlinksldjump"/>
          </p:cNvPr>
          <p:cNvSpPr/>
          <p:nvPr/>
        </p:nvSpPr>
        <p:spPr>
          <a:xfrm>
            <a:off x="5436096" y="5661248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" action="ppaction://hlinkshowjump?jump=lastslide"/>
          </p:cNvPr>
          <p:cNvSpPr/>
          <p:nvPr/>
        </p:nvSpPr>
        <p:spPr>
          <a:xfrm>
            <a:off x="5436096" y="6237312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Овал 9">
            <a:hlinkClick r:id="" action="ppaction://hlinkshowjump?jump=lastslide"/>
          </p:cNvPr>
          <p:cNvSpPr/>
          <p:nvPr/>
        </p:nvSpPr>
        <p:spPr>
          <a:xfrm>
            <a:off x="323528" y="476672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>
            <a:hlinkClick r:id="" action="ppaction://hlinkshowjump?jump=lastslide"/>
          </p:cNvPr>
          <p:cNvSpPr txBox="1"/>
          <p:nvPr/>
        </p:nvSpPr>
        <p:spPr>
          <a:xfrm>
            <a:off x="539552" y="548680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Выйти из игры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23528" y="1305093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>
            <a:hlinkClick r:id="rId4" action="ppaction://hlinksldjump"/>
          </p:cNvPr>
          <p:cNvSpPr txBox="1"/>
          <p:nvPr/>
        </p:nvSpPr>
        <p:spPr>
          <a:xfrm>
            <a:off x="539552" y="1412776"/>
            <a:ext cx="100811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dirty="0" smtClean="0">
                <a:solidFill>
                  <a:schemeClr val="bg1"/>
                </a:solidFill>
              </a:rPr>
              <a:t>50:50</a:t>
            </a:r>
            <a:endParaRPr lang="ru-RU" sz="2500" dirty="0">
              <a:solidFill>
                <a:schemeClr val="bg1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323528" y="2134801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431540" y="2207244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Звонок другу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83768" y="3009146"/>
            <a:ext cx="3672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FFFF00"/>
                </a:solidFill>
                <a:latin typeface="Monotype Corsiva" pitchFamily="66" charset="0"/>
              </a:rPr>
              <a:t>Вопрос №8</a:t>
            </a:r>
            <a:endParaRPr lang="ru-RU" sz="4000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55576" y="4293096"/>
            <a:ext cx="74888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У </a:t>
            </a:r>
            <a:r>
              <a:rPr lang="ru-RU" sz="2800" b="1" dirty="0">
                <a:solidFill>
                  <a:schemeClr val="bg1"/>
                </a:solidFill>
              </a:rPr>
              <a:t>какого из </a:t>
            </a:r>
            <a:r>
              <a:rPr lang="ru-RU" sz="2800" b="1" u="sng" dirty="0">
                <a:solidFill>
                  <a:schemeClr val="bg1"/>
                </a:solidFill>
              </a:rPr>
              <a:t>современных</a:t>
            </a:r>
            <a:r>
              <a:rPr lang="ru-RU" sz="2800" b="1" dirty="0">
                <a:solidFill>
                  <a:schemeClr val="bg1"/>
                </a:solidFill>
              </a:rPr>
              <a:t> носителей информации наибольшая емкость? </a:t>
            </a:r>
            <a:endParaRPr lang="ru-RU" sz="25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547664" y="5661248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Жесткий диск</a:t>
            </a:r>
            <a:r>
              <a:rPr lang="ru-RU" dirty="0" smtClean="0">
                <a:solidFill>
                  <a:schemeClr val="bg1"/>
                </a:solidFill>
              </a:rPr>
              <a:t> </a:t>
            </a:r>
            <a:r>
              <a:rPr lang="ru-RU" dirty="0">
                <a:solidFill>
                  <a:schemeClr val="bg1"/>
                </a:solidFill>
              </a:rPr>
              <a:t>   </a:t>
            </a:r>
          </a:p>
        </p:txBody>
      </p:sp>
      <p:sp>
        <p:nvSpPr>
          <p:cNvPr id="23" name="Прямоугольник 22">
            <a:hlinkClick r:id="" action="ppaction://hlinkshowjump?jump=lastslide"/>
          </p:cNvPr>
          <p:cNvSpPr/>
          <p:nvPr/>
        </p:nvSpPr>
        <p:spPr>
          <a:xfrm>
            <a:off x="5364381" y="5651956"/>
            <a:ext cx="23759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Лазерный </a:t>
            </a:r>
            <a:r>
              <a:rPr lang="ru-RU" dirty="0" smtClean="0">
                <a:solidFill>
                  <a:schemeClr val="bg1"/>
                </a:solidFill>
              </a:rPr>
              <a:t>диск </a:t>
            </a:r>
            <a:r>
              <a:rPr lang="en-US" dirty="0">
                <a:solidFill>
                  <a:schemeClr val="bg1"/>
                </a:solidFill>
              </a:rPr>
              <a:t>CD</a:t>
            </a:r>
            <a:r>
              <a:rPr lang="ru-RU" dirty="0">
                <a:solidFill>
                  <a:schemeClr val="bg1"/>
                </a:solidFill>
              </a:rPr>
              <a:t>-</a:t>
            </a:r>
            <a:r>
              <a:rPr lang="en-US" dirty="0">
                <a:solidFill>
                  <a:schemeClr val="bg1"/>
                </a:solidFill>
              </a:rPr>
              <a:t>R</a:t>
            </a:r>
            <a:r>
              <a:rPr lang="ru-RU" dirty="0">
                <a:solidFill>
                  <a:schemeClr val="bg1"/>
                </a:solidFill>
              </a:rPr>
              <a:t>  </a:t>
            </a:r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7164288" y="3768007"/>
            <a:ext cx="1800200" cy="23705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7387155" y="3717032"/>
            <a:ext cx="1361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FF00"/>
                </a:solidFill>
              </a:rPr>
              <a:t>1 -          500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164288" y="2132856"/>
            <a:ext cx="222867" cy="14401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0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Пользователь\Desktop\игра\1529fffba9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8024" y="-67706"/>
            <a:ext cx="9262024" cy="7025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9512" y="476672"/>
            <a:ext cx="6840760" cy="36724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4293096"/>
            <a:ext cx="7488832" cy="100811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547664" y="5661248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hlinkClick r:id="" action="ppaction://hlinkshowjump?jump=lastslide"/>
          </p:cNvPr>
          <p:cNvSpPr/>
          <p:nvPr/>
        </p:nvSpPr>
        <p:spPr>
          <a:xfrm>
            <a:off x="1547664" y="6237312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hlinkClick r:id="rId3" action="ppaction://hlinksldjump"/>
          </p:cNvPr>
          <p:cNvSpPr/>
          <p:nvPr/>
        </p:nvSpPr>
        <p:spPr>
          <a:xfrm>
            <a:off x="5436096" y="5661248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" action="ppaction://hlinkshowjump?jump=lastslide"/>
          </p:cNvPr>
          <p:cNvSpPr/>
          <p:nvPr/>
        </p:nvSpPr>
        <p:spPr>
          <a:xfrm>
            <a:off x="5436096" y="6237312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Овал 9">
            <a:hlinkClick r:id="" action="ppaction://hlinkshowjump?jump=lastslide"/>
          </p:cNvPr>
          <p:cNvSpPr/>
          <p:nvPr/>
        </p:nvSpPr>
        <p:spPr>
          <a:xfrm>
            <a:off x="323528" y="476672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>
            <a:hlinkClick r:id="" action="ppaction://hlinkshowjump?jump=lastslide"/>
          </p:cNvPr>
          <p:cNvSpPr txBox="1"/>
          <p:nvPr/>
        </p:nvSpPr>
        <p:spPr>
          <a:xfrm>
            <a:off x="539552" y="548680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Выйти из игры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23528" y="1305093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>
            <a:hlinkClick r:id="rId4" action="ppaction://hlinksldjump"/>
          </p:cNvPr>
          <p:cNvSpPr txBox="1"/>
          <p:nvPr/>
        </p:nvSpPr>
        <p:spPr>
          <a:xfrm>
            <a:off x="539552" y="1412776"/>
            <a:ext cx="100811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dirty="0" smtClean="0">
                <a:solidFill>
                  <a:schemeClr val="bg1"/>
                </a:solidFill>
              </a:rPr>
              <a:t>50:50</a:t>
            </a:r>
            <a:endParaRPr lang="ru-RU" sz="2500" dirty="0">
              <a:solidFill>
                <a:schemeClr val="bg1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323528" y="2134801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431540" y="2207244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Звонок другу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83768" y="3009146"/>
            <a:ext cx="3672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FFFF00"/>
                </a:solidFill>
                <a:latin typeface="Monotype Corsiva" pitchFamily="66" charset="0"/>
              </a:rPr>
              <a:t>Вопрос №8</a:t>
            </a:r>
            <a:endParaRPr lang="ru-RU" sz="4000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55576" y="4293096"/>
            <a:ext cx="74888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У </a:t>
            </a:r>
            <a:r>
              <a:rPr lang="ru-RU" sz="2800" b="1" dirty="0">
                <a:solidFill>
                  <a:schemeClr val="bg1"/>
                </a:solidFill>
              </a:rPr>
              <a:t>какого из </a:t>
            </a:r>
            <a:r>
              <a:rPr lang="ru-RU" sz="2800" b="1" u="sng" dirty="0">
                <a:solidFill>
                  <a:schemeClr val="bg1"/>
                </a:solidFill>
              </a:rPr>
              <a:t>современных</a:t>
            </a:r>
            <a:r>
              <a:rPr lang="ru-RU" sz="2800" b="1" dirty="0">
                <a:solidFill>
                  <a:schemeClr val="bg1"/>
                </a:solidFill>
              </a:rPr>
              <a:t> носителей информации наибольшая емкость? </a:t>
            </a:r>
            <a:endParaRPr lang="ru-RU" sz="25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547664" y="5661248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Жесткий диск</a:t>
            </a:r>
            <a:r>
              <a:rPr lang="ru-RU" dirty="0" smtClean="0">
                <a:solidFill>
                  <a:srgbClr val="FF0000"/>
                </a:solidFill>
              </a:rPr>
              <a:t> </a:t>
            </a:r>
            <a:r>
              <a:rPr lang="ru-RU" dirty="0">
                <a:solidFill>
                  <a:srgbClr val="FF0000"/>
                </a:solidFill>
              </a:rPr>
              <a:t>   </a:t>
            </a:r>
          </a:p>
        </p:txBody>
      </p:sp>
      <p:sp>
        <p:nvSpPr>
          <p:cNvPr id="23" name="Прямоугольник 22">
            <a:hlinkClick r:id="" action="ppaction://hlinkshowjump?jump=lastslide"/>
          </p:cNvPr>
          <p:cNvSpPr/>
          <p:nvPr/>
        </p:nvSpPr>
        <p:spPr>
          <a:xfrm>
            <a:off x="5364381" y="5651956"/>
            <a:ext cx="23759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Лазерный </a:t>
            </a:r>
            <a:r>
              <a:rPr lang="ru-RU" dirty="0" smtClean="0">
                <a:solidFill>
                  <a:schemeClr val="bg1"/>
                </a:solidFill>
              </a:rPr>
              <a:t>диск </a:t>
            </a:r>
            <a:r>
              <a:rPr lang="en-US" dirty="0">
                <a:solidFill>
                  <a:schemeClr val="bg1"/>
                </a:solidFill>
              </a:rPr>
              <a:t>CD</a:t>
            </a:r>
            <a:r>
              <a:rPr lang="ru-RU" dirty="0">
                <a:solidFill>
                  <a:schemeClr val="bg1"/>
                </a:solidFill>
              </a:rPr>
              <a:t>-</a:t>
            </a:r>
            <a:r>
              <a:rPr lang="en-US" dirty="0">
                <a:solidFill>
                  <a:schemeClr val="bg1"/>
                </a:solidFill>
              </a:rPr>
              <a:t>R</a:t>
            </a:r>
            <a:r>
              <a:rPr lang="ru-RU" dirty="0">
                <a:solidFill>
                  <a:schemeClr val="bg1"/>
                </a:solidFill>
              </a:rPr>
              <a:t>  </a:t>
            </a:r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7164288" y="3768007"/>
            <a:ext cx="1800200" cy="23705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7387155" y="3717032"/>
            <a:ext cx="1361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FF00"/>
                </a:solidFill>
              </a:rPr>
              <a:t>1 -          500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164288" y="2132856"/>
            <a:ext cx="222867" cy="14401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0579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Пользователь\Desktop\игра\1529fffba9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8024" y="-67706"/>
            <a:ext cx="9262024" cy="7025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-118024" y="-67706"/>
            <a:ext cx="9262024" cy="692570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827584" y="1799043"/>
            <a:ext cx="7488831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0" dirty="0" smtClean="0">
                <a:solidFill>
                  <a:srgbClr val="FFFF00"/>
                </a:solidFill>
              </a:rPr>
              <a:t>5</a:t>
            </a:r>
            <a:r>
              <a:rPr lang="en-US" sz="20000" dirty="0" smtClean="0">
                <a:solidFill>
                  <a:srgbClr val="FFFF00"/>
                </a:solidFill>
              </a:rPr>
              <a:t>0 0</a:t>
            </a:r>
            <a:r>
              <a:rPr lang="ru-RU" sz="20000" dirty="0" smtClean="0">
                <a:solidFill>
                  <a:srgbClr val="FFFF00"/>
                </a:solidFill>
              </a:rPr>
              <a:t>00</a:t>
            </a:r>
            <a:endParaRPr lang="ru-RU" sz="20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464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Пользователь\Desktop\игра\1529fffba9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8024" y="-67706"/>
            <a:ext cx="9262024" cy="7025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9512" y="476672"/>
            <a:ext cx="6840760" cy="36724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4293096"/>
            <a:ext cx="7488832" cy="100811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547664" y="5661248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hlinkClick r:id="" action="ppaction://hlinkshowjump?jump=lastslide"/>
          </p:cNvPr>
          <p:cNvSpPr/>
          <p:nvPr/>
        </p:nvSpPr>
        <p:spPr>
          <a:xfrm>
            <a:off x="1547664" y="6237312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hlinkClick r:id="rId3" action="ppaction://hlinksldjump"/>
          </p:cNvPr>
          <p:cNvSpPr/>
          <p:nvPr/>
        </p:nvSpPr>
        <p:spPr>
          <a:xfrm>
            <a:off x="5436096" y="5661248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" action="ppaction://hlinkshowjump?jump=lastslide"/>
          </p:cNvPr>
          <p:cNvSpPr/>
          <p:nvPr/>
        </p:nvSpPr>
        <p:spPr>
          <a:xfrm>
            <a:off x="5436096" y="6237312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Овал 9">
            <a:hlinkClick r:id="" action="ppaction://hlinkshowjump?jump=lastslide"/>
          </p:cNvPr>
          <p:cNvSpPr/>
          <p:nvPr/>
        </p:nvSpPr>
        <p:spPr>
          <a:xfrm>
            <a:off x="323528" y="476672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>
            <a:hlinkClick r:id="" action="ppaction://hlinkshowjump?jump=lastslide"/>
          </p:cNvPr>
          <p:cNvSpPr txBox="1"/>
          <p:nvPr/>
        </p:nvSpPr>
        <p:spPr>
          <a:xfrm>
            <a:off x="539552" y="548680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Выйти из игры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23528" y="1305093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>
            <a:hlinkClick r:id="rId4" action="ppaction://hlinksldjump"/>
          </p:cNvPr>
          <p:cNvSpPr txBox="1"/>
          <p:nvPr/>
        </p:nvSpPr>
        <p:spPr>
          <a:xfrm>
            <a:off x="539552" y="1412776"/>
            <a:ext cx="100811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dirty="0" smtClean="0">
                <a:solidFill>
                  <a:schemeClr val="bg1"/>
                </a:solidFill>
              </a:rPr>
              <a:t>50:50</a:t>
            </a:r>
            <a:endParaRPr lang="ru-RU" sz="2500" dirty="0">
              <a:solidFill>
                <a:schemeClr val="bg1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323528" y="2134801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431540" y="2207244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Звонок другу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83768" y="3009146"/>
            <a:ext cx="3672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FFFF00"/>
                </a:solidFill>
                <a:latin typeface="Monotype Corsiva" pitchFamily="66" charset="0"/>
              </a:rPr>
              <a:t>Вопрос №9</a:t>
            </a:r>
            <a:endParaRPr lang="ru-RU" sz="4000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55576" y="4293096"/>
            <a:ext cx="74888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chemeClr val="bg1"/>
                </a:solidFill>
              </a:rPr>
              <a:t>Форма представления информации с помощью схем, диаграмм, рисунков, называется.. </a:t>
            </a:r>
          </a:p>
        </p:txBody>
      </p:sp>
      <p:sp>
        <p:nvSpPr>
          <p:cNvPr id="20" name="TextBox 19">
            <a:hlinkClick r:id="" action="ppaction://hlinkshowjump?jump=lastslide"/>
          </p:cNvPr>
          <p:cNvSpPr txBox="1"/>
          <p:nvPr/>
        </p:nvSpPr>
        <p:spPr>
          <a:xfrm>
            <a:off x="1547664" y="5661248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Текстовой  </a:t>
            </a:r>
          </a:p>
        </p:txBody>
      </p:sp>
      <p:sp>
        <p:nvSpPr>
          <p:cNvPr id="21" name="Прямоугольник 20">
            <a:hlinkClick r:id="" action="ppaction://hlinkshowjump?jump=lastslide"/>
          </p:cNvPr>
          <p:cNvSpPr/>
          <p:nvPr/>
        </p:nvSpPr>
        <p:spPr>
          <a:xfrm>
            <a:off x="1547664" y="6156012"/>
            <a:ext cx="24482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Числовой </a:t>
            </a:r>
          </a:p>
        </p:txBody>
      </p:sp>
      <p:sp>
        <p:nvSpPr>
          <p:cNvPr id="22" name="Прямоугольник 21">
            <a:hlinkClick r:id="" action="ppaction://hlinkshowjump?jump=lastslide"/>
          </p:cNvPr>
          <p:cNvSpPr/>
          <p:nvPr/>
        </p:nvSpPr>
        <p:spPr>
          <a:xfrm>
            <a:off x="5396671" y="6196662"/>
            <a:ext cx="19836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Звуковой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364381" y="5651956"/>
            <a:ext cx="14957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Графической 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7164288" y="3768007"/>
            <a:ext cx="1800200" cy="23705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7387155" y="3717032"/>
            <a:ext cx="1361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FF00"/>
                </a:solidFill>
              </a:rPr>
              <a:t>1 -          500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164288" y="1844824"/>
            <a:ext cx="222867" cy="14401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0552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Пользователь\Desktop\игра\1529fffba9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8024" y="-67706"/>
            <a:ext cx="9262024" cy="7025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9512" y="476672"/>
            <a:ext cx="6840760" cy="36724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4293096"/>
            <a:ext cx="7488832" cy="100811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547664" y="5661248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hlinkClick r:id="" action="ppaction://hlinkshowjump?jump=lastslide"/>
          </p:cNvPr>
          <p:cNvSpPr/>
          <p:nvPr/>
        </p:nvSpPr>
        <p:spPr>
          <a:xfrm>
            <a:off x="1547664" y="6237312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hlinkClick r:id="rId3" action="ppaction://hlinksldjump"/>
          </p:cNvPr>
          <p:cNvSpPr/>
          <p:nvPr/>
        </p:nvSpPr>
        <p:spPr>
          <a:xfrm>
            <a:off x="5436096" y="5661248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" action="ppaction://hlinkshowjump?jump=lastslide"/>
          </p:cNvPr>
          <p:cNvSpPr/>
          <p:nvPr/>
        </p:nvSpPr>
        <p:spPr>
          <a:xfrm>
            <a:off x="5436096" y="6237312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Овал 9">
            <a:hlinkClick r:id="" action="ppaction://hlinkshowjump?jump=lastslide"/>
          </p:cNvPr>
          <p:cNvSpPr/>
          <p:nvPr/>
        </p:nvSpPr>
        <p:spPr>
          <a:xfrm>
            <a:off x="323528" y="476672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>
            <a:hlinkClick r:id="" action="ppaction://hlinkshowjump?jump=lastslide"/>
          </p:cNvPr>
          <p:cNvSpPr txBox="1"/>
          <p:nvPr/>
        </p:nvSpPr>
        <p:spPr>
          <a:xfrm>
            <a:off x="539552" y="548680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Выйти из игры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23528" y="1305093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>
            <a:hlinkClick r:id="rId4" action="ppaction://hlinksldjump"/>
          </p:cNvPr>
          <p:cNvSpPr txBox="1"/>
          <p:nvPr/>
        </p:nvSpPr>
        <p:spPr>
          <a:xfrm>
            <a:off x="539552" y="1412776"/>
            <a:ext cx="100811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dirty="0" smtClean="0">
                <a:solidFill>
                  <a:schemeClr val="bg1"/>
                </a:solidFill>
              </a:rPr>
              <a:t>50:50</a:t>
            </a:r>
            <a:endParaRPr lang="ru-RU" sz="2500" dirty="0">
              <a:solidFill>
                <a:schemeClr val="bg1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323528" y="2134801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431540" y="2207244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Звонок другу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83768" y="3009146"/>
            <a:ext cx="3672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FFFF00"/>
                </a:solidFill>
                <a:latin typeface="Monotype Corsiva" pitchFamily="66" charset="0"/>
              </a:rPr>
              <a:t>Вопрос №9</a:t>
            </a:r>
            <a:endParaRPr lang="ru-RU" sz="4000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55576" y="4293096"/>
            <a:ext cx="74888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chemeClr val="bg1"/>
                </a:solidFill>
              </a:rPr>
              <a:t>Форма представления информации с помощью схем, диаграмм, рисунков, называется..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547664" y="5661248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Текстовой  </a:t>
            </a:r>
          </a:p>
        </p:txBody>
      </p:sp>
      <p:sp>
        <p:nvSpPr>
          <p:cNvPr id="21" name="Прямоугольник 20">
            <a:hlinkClick r:id="" action="ppaction://hlinkshowjump?jump=lastslide"/>
          </p:cNvPr>
          <p:cNvSpPr/>
          <p:nvPr/>
        </p:nvSpPr>
        <p:spPr>
          <a:xfrm>
            <a:off x="1547664" y="6156012"/>
            <a:ext cx="24482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Числовой </a:t>
            </a:r>
          </a:p>
        </p:txBody>
      </p:sp>
      <p:sp>
        <p:nvSpPr>
          <p:cNvPr id="22" name="Прямоугольник 21">
            <a:hlinkClick r:id="" action="ppaction://hlinkshowjump?jump=lastslide"/>
          </p:cNvPr>
          <p:cNvSpPr/>
          <p:nvPr/>
        </p:nvSpPr>
        <p:spPr>
          <a:xfrm>
            <a:off x="5396671" y="6196662"/>
            <a:ext cx="19836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Звуковой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3" name="Прямоугольник 22">
            <a:hlinkClick r:id="rId5" action="ppaction://hlinksldjump"/>
          </p:cNvPr>
          <p:cNvSpPr/>
          <p:nvPr/>
        </p:nvSpPr>
        <p:spPr>
          <a:xfrm>
            <a:off x="5364381" y="5651956"/>
            <a:ext cx="14957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Графической 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7164288" y="3768007"/>
            <a:ext cx="1800200" cy="23705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7387155" y="3717032"/>
            <a:ext cx="1361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FF00"/>
                </a:solidFill>
              </a:rPr>
              <a:t>1 -          500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164288" y="1844824"/>
            <a:ext cx="222867" cy="14401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5736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Пользователь\Desktop\игра\1529fffba9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8024" y="-67706"/>
            <a:ext cx="9262024" cy="7025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9512" y="476672"/>
            <a:ext cx="6840760" cy="36724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4293096"/>
            <a:ext cx="7488832" cy="100811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547664" y="5661248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hlinkClick r:id="" action="ppaction://hlinkshowjump?jump=lastslide"/>
          </p:cNvPr>
          <p:cNvSpPr/>
          <p:nvPr/>
        </p:nvSpPr>
        <p:spPr>
          <a:xfrm>
            <a:off x="1547664" y="6237312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hlinkClick r:id="rId3" action="ppaction://hlinksldjump"/>
          </p:cNvPr>
          <p:cNvSpPr/>
          <p:nvPr/>
        </p:nvSpPr>
        <p:spPr>
          <a:xfrm>
            <a:off x="5436096" y="5661248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" action="ppaction://hlinkshowjump?jump=lastslide"/>
          </p:cNvPr>
          <p:cNvSpPr/>
          <p:nvPr/>
        </p:nvSpPr>
        <p:spPr>
          <a:xfrm>
            <a:off x="5436096" y="6237312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Овал 9">
            <a:hlinkClick r:id="" action="ppaction://hlinkshowjump?jump=lastslide"/>
          </p:cNvPr>
          <p:cNvSpPr/>
          <p:nvPr/>
        </p:nvSpPr>
        <p:spPr>
          <a:xfrm>
            <a:off x="323528" y="476672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>
            <a:hlinkClick r:id="" action="ppaction://hlinkshowjump?jump=lastslide"/>
          </p:cNvPr>
          <p:cNvSpPr txBox="1"/>
          <p:nvPr/>
        </p:nvSpPr>
        <p:spPr>
          <a:xfrm>
            <a:off x="539552" y="548680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Выйти из игры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23528" y="1305093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>
            <a:hlinkClick r:id="rId4" action="ppaction://hlinksldjump"/>
          </p:cNvPr>
          <p:cNvSpPr txBox="1"/>
          <p:nvPr/>
        </p:nvSpPr>
        <p:spPr>
          <a:xfrm>
            <a:off x="539552" y="1412776"/>
            <a:ext cx="100811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dirty="0" smtClean="0">
                <a:solidFill>
                  <a:schemeClr val="bg1"/>
                </a:solidFill>
              </a:rPr>
              <a:t>50:50</a:t>
            </a:r>
            <a:endParaRPr lang="ru-RU" sz="2500" dirty="0">
              <a:solidFill>
                <a:schemeClr val="bg1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323528" y="2134801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431540" y="2207244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Звонок другу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83768" y="3009146"/>
            <a:ext cx="3672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FFFF00"/>
                </a:solidFill>
                <a:latin typeface="Monotype Corsiva" pitchFamily="66" charset="0"/>
              </a:rPr>
              <a:t>Вопрос №9</a:t>
            </a:r>
            <a:endParaRPr lang="ru-RU" sz="4000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55576" y="4293096"/>
            <a:ext cx="74888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chemeClr val="bg1"/>
                </a:solidFill>
              </a:rPr>
              <a:t>Форма представления информации с помощью схем, диаграмм, рисунков, называется.. </a:t>
            </a:r>
          </a:p>
        </p:txBody>
      </p:sp>
      <p:sp>
        <p:nvSpPr>
          <p:cNvPr id="20" name="TextBox 19">
            <a:hlinkClick r:id="" action="ppaction://hlinkshowjump?jump=lastslide"/>
          </p:cNvPr>
          <p:cNvSpPr txBox="1"/>
          <p:nvPr/>
        </p:nvSpPr>
        <p:spPr>
          <a:xfrm>
            <a:off x="1547664" y="5661248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Текстовой  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5364381" y="5651956"/>
            <a:ext cx="14957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Графической 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7164288" y="3768007"/>
            <a:ext cx="1800200" cy="23705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7387155" y="3717032"/>
            <a:ext cx="1361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FF00"/>
                </a:solidFill>
              </a:rPr>
              <a:t>1 -          500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164288" y="1844824"/>
            <a:ext cx="222867" cy="14401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8904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Пользователь\Desktop\игра\1529fffba9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8024" y="-67706"/>
            <a:ext cx="9262024" cy="7025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9512" y="476672"/>
            <a:ext cx="6840760" cy="36724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4293096"/>
            <a:ext cx="7488832" cy="100811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547664" y="5661248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hlinkClick r:id="" action="ppaction://hlinkshowjump?jump=lastslide"/>
          </p:cNvPr>
          <p:cNvSpPr/>
          <p:nvPr/>
        </p:nvSpPr>
        <p:spPr>
          <a:xfrm>
            <a:off x="1547664" y="6237312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hlinkClick r:id="rId3" action="ppaction://hlinksldjump"/>
          </p:cNvPr>
          <p:cNvSpPr/>
          <p:nvPr/>
        </p:nvSpPr>
        <p:spPr>
          <a:xfrm>
            <a:off x="5436096" y="5661248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" action="ppaction://hlinkshowjump?jump=lastslide"/>
          </p:cNvPr>
          <p:cNvSpPr/>
          <p:nvPr/>
        </p:nvSpPr>
        <p:spPr>
          <a:xfrm>
            <a:off x="5436096" y="6237312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Овал 9">
            <a:hlinkClick r:id="" action="ppaction://hlinkshowjump?jump=lastslide"/>
          </p:cNvPr>
          <p:cNvSpPr/>
          <p:nvPr/>
        </p:nvSpPr>
        <p:spPr>
          <a:xfrm>
            <a:off x="323528" y="476672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>
            <a:hlinkClick r:id="" action="ppaction://hlinkshowjump?jump=lastslide"/>
          </p:cNvPr>
          <p:cNvSpPr txBox="1"/>
          <p:nvPr/>
        </p:nvSpPr>
        <p:spPr>
          <a:xfrm>
            <a:off x="539552" y="548680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Выйти из игры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23528" y="1305093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>
            <a:hlinkClick r:id="rId4" action="ppaction://hlinksldjump"/>
          </p:cNvPr>
          <p:cNvSpPr txBox="1"/>
          <p:nvPr/>
        </p:nvSpPr>
        <p:spPr>
          <a:xfrm>
            <a:off x="539552" y="1412776"/>
            <a:ext cx="100811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dirty="0" smtClean="0">
                <a:solidFill>
                  <a:schemeClr val="bg1"/>
                </a:solidFill>
              </a:rPr>
              <a:t>50:50</a:t>
            </a:r>
            <a:endParaRPr lang="ru-RU" sz="2500" dirty="0">
              <a:solidFill>
                <a:schemeClr val="bg1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323528" y="2134801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431540" y="2207244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Звонок другу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83768" y="3009146"/>
            <a:ext cx="3672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FFFF00"/>
                </a:solidFill>
                <a:latin typeface="Monotype Corsiva" pitchFamily="66" charset="0"/>
              </a:rPr>
              <a:t>Вопрос №9</a:t>
            </a:r>
            <a:endParaRPr lang="ru-RU" sz="4000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55576" y="4293096"/>
            <a:ext cx="74888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chemeClr val="bg1"/>
                </a:solidFill>
              </a:rPr>
              <a:t>Форма представления информации с помощью схем, диаграмм, рисунков, называется.. </a:t>
            </a:r>
          </a:p>
        </p:txBody>
      </p:sp>
      <p:sp>
        <p:nvSpPr>
          <p:cNvPr id="20" name="TextBox 19">
            <a:hlinkClick r:id="" action="ppaction://hlinkshowjump?jump=lastslide"/>
          </p:cNvPr>
          <p:cNvSpPr txBox="1"/>
          <p:nvPr/>
        </p:nvSpPr>
        <p:spPr>
          <a:xfrm>
            <a:off x="1547664" y="5661248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Текстовой  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5364381" y="5651956"/>
            <a:ext cx="14957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Графической 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7164288" y="3768007"/>
            <a:ext cx="1800200" cy="23705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7387155" y="3717032"/>
            <a:ext cx="1361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FF00"/>
                </a:solidFill>
              </a:rPr>
              <a:t>1 -          500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164288" y="1844824"/>
            <a:ext cx="222867" cy="14401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5473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Пользователь\Desktop\игра\1529fffba9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8024" y="-67706"/>
            <a:ext cx="9262024" cy="7025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-118024" y="-67706"/>
            <a:ext cx="9262024" cy="692570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395536" y="1799043"/>
            <a:ext cx="8568951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0" dirty="0" smtClean="0">
                <a:solidFill>
                  <a:srgbClr val="FF0000"/>
                </a:solidFill>
              </a:rPr>
              <a:t>100 0</a:t>
            </a:r>
            <a:r>
              <a:rPr lang="ru-RU" sz="20000" dirty="0" smtClean="0">
                <a:solidFill>
                  <a:srgbClr val="FF0000"/>
                </a:solidFill>
              </a:rPr>
              <a:t>00</a:t>
            </a:r>
            <a:endParaRPr lang="ru-RU" sz="20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134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Пользователь\Desktop\игра\1529fffba9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8024" y="-67706"/>
            <a:ext cx="9262024" cy="7025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9512" y="476672"/>
            <a:ext cx="6840760" cy="36724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4293096"/>
            <a:ext cx="7488832" cy="100811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547664" y="5661248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hlinkClick r:id="" action="ppaction://hlinkshowjump?jump=lastslide"/>
          </p:cNvPr>
          <p:cNvSpPr/>
          <p:nvPr/>
        </p:nvSpPr>
        <p:spPr>
          <a:xfrm>
            <a:off x="1547664" y="6237312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hlinkClick r:id="rId3" action="ppaction://hlinksldjump"/>
          </p:cNvPr>
          <p:cNvSpPr/>
          <p:nvPr/>
        </p:nvSpPr>
        <p:spPr>
          <a:xfrm>
            <a:off x="5436096" y="5661248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" action="ppaction://hlinkshowjump?jump=lastslide"/>
          </p:cNvPr>
          <p:cNvSpPr/>
          <p:nvPr/>
        </p:nvSpPr>
        <p:spPr>
          <a:xfrm>
            <a:off x="5436096" y="6237312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Овал 9">
            <a:hlinkClick r:id="" action="ppaction://hlinkshowjump?jump=lastslide"/>
          </p:cNvPr>
          <p:cNvSpPr/>
          <p:nvPr/>
        </p:nvSpPr>
        <p:spPr>
          <a:xfrm>
            <a:off x="323528" y="476672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>
            <a:hlinkClick r:id="" action="ppaction://hlinkshowjump?jump=lastslide"/>
          </p:cNvPr>
          <p:cNvSpPr txBox="1"/>
          <p:nvPr/>
        </p:nvSpPr>
        <p:spPr>
          <a:xfrm>
            <a:off x="539552" y="548680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Выйти из игры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23528" y="1305093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>
            <a:hlinkClick r:id="rId4" action="ppaction://hlinksldjump"/>
          </p:cNvPr>
          <p:cNvSpPr txBox="1"/>
          <p:nvPr/>
        </p:nvSpPr>
        <p:spPr>
          <a:xfrm>
            <a:off x="539552" y="1412776"/>
            <a:ext cx="100811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dirty="0" smtClean="0">
                <a:solidFill>
                  <a:schemeClr val="bg1"/>
                </a:solidFill>
              </a:rPr>
              <a:t>50:50</a:t>
            </a:r>
            <a:endParaRPr lang="ru-RU" sz="2500" dirty="0">
              <a:solidFill>
                <a:schemeClr val="bg1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323528" y="2134801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431540" y="2207244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Звонок другу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83768" y="3009146"/>
            <a:ext cx="3672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FFFF00"/>
                </a:solidFill>
                <a:latin typeface="Monotype Corsiva" pitchFamily="66" charset="0"/>
              </a:rPr>
              <a:t>Вопрос №10</a:t>
            </a:r>
            <a:endParaRPr lang="ru-RU" sz="4000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55576" y="4293096"/>
            <a:ext cx="74888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Выберите вариант, что является приемником информации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20" name="TextBox 19">
            <a:hlinkClick r:id="" action="ppaction://hlinkshowjump?jump=lastslide"/>
          </p:cNvPr>
          <p:cNvSpPr txBox="1"/>
          <p:nvPr/>
        </p:nvSpPr>
        <p:spPr>
          <a:xfrm>
            <a:off x="1547664" y="5651956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Летает  пчела </a:t>
            </a:r>
            <a:r>
              <a:rPr lang="ru-RU" dirty="0">
                <a:solidFill>
                  <a:schemeClr val="bg1"/>
                </a:solidFill>
              </a:rPr>
              <a:t> 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1547664" y="6156012"/>
            <a:ext cx="24482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Ученик читает книгу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2" name="Прямоугольник 21">
            <a:hlinkClick r:id="" action="ppaction://hlinkshowjump?jump=lastslide"/>
          </p:cNvPr>
          <p:cNvSpPr/>
          <p:nvPr/>
        </p:nvSpPr>
        <p:spPr>
          <a:xfrm>
            <a:off x="5396671" y="6196662"/>
            <a:ext cx="19836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Птица поет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3" name="Прямоугольник 22">
            <a:hlinkClick r:id="" action="ppaction://hlinkshowjump?jump=lastslide"/>
          </p:cNvPr>
          <p:cNvSpPr/>
          <p:nvPr/>
        </p:nvSpPr>
        <p:spPr>
          <a:xfrm>
            <a:off x="5364381" y="5651956"/>
            <a:ext cx="15687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Цветет цветок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7164288" y="3768007"/>
            <a:ext cx="1800200" cy="23705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7387155" y="3717032"/>
            <a:ext cx="1361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FF00"/>
                </a:solidFill>
              </a:rPr>
              <a:t>1 -          500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7164287" y="1650224"/>
            <a:ext cx="111433" cy="6986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741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Пользователь\Desktop\игра\1529fffba9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8024" y="-67706"/>
            <a:ext cx="9262024" cy="7025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9512" y="476672"/>
            <a:ext cx="6840760" cy="36724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4293096"/>
            <a:ext cx="7488832" cy="100811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hlinkClick r:id="" action="ppaction://hlinkshowjump?jump=lastslide"/>
          </p:cNvPr>
          <p:cNvSpPr/>
          <p:nvPr/>
        </p:nvSpPr>
        <p:spPr>
          <a:xfrm>
            <a:off x="1547664" y="5661248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hlinkClick r:id="" action="ppaction://hlinkshowjump?jump=nextslide"/>
          </p:cNvPr>
          <p:cNvSpPr/>
          <p:nvPr/>
        </p:nvSpPr>
        <p:spPr>
          <a:xfrm>
            <a:off x="1547664" y="6237312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hlinkClick r:id="" action="ppaction://hlinkshowjump?jump=lastslide"/>
          </p:cNvPr>
          <p:cNvSpPr/>
          <p:nvPr/>
        </p:nvSpPr>
        <p:spPr>
          <a:xfrm>
            <a:off x="5436096" y="5661248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" action="ppaction://hlinkshowjump?jump=lastslide"/>
          </p:cNvPr>
          <p:cNvSpPr/>
          <p:nvPr/>
        </p:nvSpPr>
        <p:spPr>
          <a:xfrm>
            <a:off x="5436096" y="6237312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323528" y="476672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>
            <a:hlinkClick r:id="" action="ppaction://hlinkshowjump?jump=lastslide"/>
          </p:cNvPr>
          <p:cNvSpPr txBox="1"/>
          <p:nvPr/>
        </p:nvSpPr>
        <p:spPr>
          <a:xfrm>
            <a:off x="539552" y="548680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Выйти из игры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23528" y="1305093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539552" y="1412776"/>
            <a:ext cx="100811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dirty="0" smtClean="0">
                <a:solidFill>
                  <a:schemeClr val="bg1"/>
                </a:solidFill>
              </a:rPr>
              <a:t>50:50</a:t>
            </a:r>
            <a:endParaRPr lang="ru-RU" sz="2500" dirty="0">
              <a:solidFill>
                <a:schemeClr val="bg1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323528" y="2134801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431540" y="2207244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Звонок другу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83768" y="3009146"/>
            <a:ext cx="3672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FFFF00"/>
                </a:solidFill>
                <a:latin typeface="Monotype Corsiva" pitchFamily="66" charset="0"/>
              </a:rPr>
              <a:t>Вопрос №1</a:t>
            </a:r>
            <a:endParaRPr lang="ru-RU" sz="4000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55576" y="4293096"/>
            <a:ext cx="748883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Для вычислений, обработки информации и управления работой компьютера служит…</a:t>
            </a:r>
            <a:endParaRPr lang="ru-RU" sz="25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547664" y="6156012"/>
            <a:ext cx="23069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Процессор                    </a:t>
            </a:r>
          </a:p>
        </p:txBody>
      </p:sp>
      <p:sp>
        <p:nvSpPr>
          <p:cNvPr id="22" name="Прямоугольник 21">
            <a:hlinkClick r:id="" action="ppaction://hlinkshowjump?jump=lastslide"/>
          </p:cNvPr>
          <p:cNvSpPr/>
          <p:nvPr/>
        </p:nvSpPr>
        <p:spPr>
          <a:xfrm>
            <a:off x="5436096" y="6196662"/>
            <a:ext cx="10241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Принтер</a:t>
            </a:r>
          </a:p>
        </p:txBody>
      </p:sp>
    </p:spTree>
    <p:extLst>
      <p:ext uri="{BB962C8B-B14F-4D97-AF65-F5344CB8AC3E}">
        <p14:creationId xmlns:p14="http://schemas.microsoft.com/office/powerpoint/2010/main" val="241404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Пользователь\Desktop\игра\1529fffba9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8024" y="-67706"/>
            <a:ext cx="9262024" cy="7025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9512" y="476672"/>
            <a:ext cx="6840760" cy="36724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4293096"/>
            <a:ext cx="7488832" cy="100811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547664" y="5661248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hlinkClick r:id="" action="ppaction://hlinkshowjump?jump=lastslide"/>
          </p:cNvPr>
          <p:cNvSpPr/>
          <p:nvPr/>
        </p:nvSpPr>
        <p:spPr>
          <a:xfrm>
            <a:off x="1547664" y="6237312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hlinkClick r:id="rId3" action="ppaction://hlinksldjump"/>
          </p:cNvPr>
          <p:cNvSpPr/>
          <p:nvPr/>
        </p:nvSpPr>
        <p:spPr>
          <a:xfrm>
            <a:off x="5436096" y="5661248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" action="ppaction://hlinkshowjump?jump=lastslide"/>
          </p:cNvPr>
          <p:cNvSpPr/>
          <p:nvPr/>
        </p:nvSpPr>
        <p:spPr>
          <a:xfrm>
            <a:off x="5436096" y="6237312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Овал 9">
            <a:hlinkClick r:id="" action="ppaction://hlinkshowjump?jump=lastslide"/>
          </p:cNvPr>
          <p:cNvSpPr/>
          <p:nvPr/>
        </p:nvSpPr>
        <p:spPr>
          <a:xfrm>
            <a:off x="323528" y="476672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>
            <a:hlinkClick r:id="" action="ppaction://hlinkshowjump?jump=lastslide"/>
          </p:cNvPr>
          <p:cNvSpPr txBox="1"/>
          <p:nvPr/>
        </p:nvSpPr>
        <p:spPr>
          <a:xfrm>
            <a:off x="539552" y="548680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Выйти из игры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23528" y="1305093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539552" y="1412776"/>
            <a:ext cx="100811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dirty="0" smtClean="0">
                <a:solidFill>
                  <a:schemeClr val="bg1"/>
                </a:solidFill>
              </a:rPr>
              <a:t>50:50</a:t>
            </a:r>
            <a:endParaRPr lang="ru-RU" sz="2500" dirty="0">
              <a:solidFill>
                <a:schemeClr val="bg1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323528" y="2134801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431540" y="2207244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Звонок другу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83768" y="3009146"/>
            <a:ext cx="3672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FFFF00"/>
                </a:solidFill>
                <a:latin typeface="Monotype Corsiva" pitchFamily="66" charset="0"/>
              </a:rPr>
              <a:t>Вопрос №10</a:t>
            </a:r>
            <a:endParaRPr lang="ru-RU" sz="4000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55576" y="4293096"/>
            <a:ext cx="74888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Выберите вариант, что является приемником информации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547664" y="5651956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Летает  пчела </a:t>
            </a:r>
            <a:r>
              <a:rPr lang="ru-RU" dirty="0">
                <a:solidFill>
                  <a:schemeClr val="bg1"/>
                </a:solidFill>
              </a:rPr>
              <a:t> </a:t>
            </a:r>
          </a:p>
        </p:txBody>
      </p:sp>
      <p:sp>
        <p:nvSpPr>
          <p:cNvPr id="21" name="Прямоугольник 20">
            <a:hlinkClick r:id="rId4" action="ppaction://hlinksldjump"/>
          </p:cNvPr>
          <p:cNvSpPr/>
          <p:nvPr/>
        </p:nvSpPr>
        <p:spPr>
          <a:xfrm>
            <a:off x="1547664" y="6156012"/>
            <a:ext cx="24482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Ученик читает книгу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396671" y="6196662"/>
            <a:ext cx="19836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Птица поет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364381" y="5651956"/>
            <a:ext cx="15687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Цветет цветок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7164288" y="3768007"/>
            <a:ext cx="1800200" cy="23705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7387155" y="3717032"/>
            <a:ext cx="1361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FF00"/>
                </a:solidFill>
              </a:rPr>
              <a:t>1 -          500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7164287" y="1650224"/>
            <a:ext cx="111433" cy="6986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1996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Пользователь\Desktop\игра\1529fffba9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8024" y="-67706"/>
            <a:ext cx="9262024" cy="7025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9512" y="476672"/>
            <a:ext cx="6840760" cy="36724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4293096"/>
            <a:ext cx="7488832" cy="100811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547664" y="5661248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hlinkClick r:id="" action="ppaction://hlinkshowjump?jump=lastslide"/>
          </p:cNvPr>
          <p:cNvSpPr/>
          <p:nvPr/>
        </p:nvSpPr>
        <p:spPr>
          <a:xfrm>
            <a:off x="1547664" y="6237312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hlinkClick r:id="rId3" action="ppaction://hlinksldjump"/>
          </p:cNvPr>
          <p:cNvSpPr/>
          <p:nvPr/>
        </p:nvSpPr>
        <p:spPr>
          <a:xfrm>
            <a:off x="5436096" y="5661248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" action="ppaction://hlinkshowjump?jump=lastslide"/>
          </p:cNvPr>
          <p:cNvSpPr/>
          <p:nvPr/>
        </p:nvSpPr>
        <p:spPr>
          <a:xfrm>
            <a:off x="5436096" y="6237312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Овал 9">
            <a:hlinkClick r:id="" action="ppaction://hlinkshowjump?jump=lastslide"/>
          </p:cNvPr>
          <p:cNvSpPr/>
          <p:nvPr/>
        </p:nvSpPr>
        <p:spPr>
          <a:xfrm>
            <a:off x="323528" y="476672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>
            <a:hlinkClick r:id="" action="ppaction://hlinkshowjump?jump=lastslide"/>
          </p:cNvPr>
          <p:cNvSpPr txBox="1"/>
          <p:nvPr/>
        </p:nvSpPr>
        <p:spPr>
          <a:xfrm>
            <a:off x="539552" y="548680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Выйти из игры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23528" y="1305093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539552" y="1412776"/>
            <a:ext cx="100811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dirty="0" smtClean="0">
                <a:solidFill>
                  <a:schemeClr val="bg1"/>
                </a:solidFill>
              </a:rPr>
              <a:t>50:50</a:t>
            </a:r>
            <a:endParaRPr lang="ru-RU" sz="2500" dirty="0">
              <a:solidFill>
                <a:schemeClr val="bg1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323528" y="2134801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431540" y="2207244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Звонок другу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83768" y="3009146"/>
            <a:ext cx="3672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FFFF00"/>
                </a:solidFill>
                <a:latin typeface="Monotype Corsiva" pitchFamily="66" charset="0"/>
              </a:rPr>
              <a:t>Вопрос №10</a:t>
            </a:r>
            <a:endParaRPr lang="ru-RU" sz="4000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55576" y="4293096"/>
            <a:ext cx="74888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Выберите вариант, что является приемником информации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20" name="TextBox 19">
            <a:hlinkClick r:id="" action="ppaction://hlinkshowjump?jump=lastslide"/>
          </p:cNvPr>
          <p:cNvSpPr txBox="1"/>
          <p:nvPr/>
        </p:nvSpPr>
        <p:spPr>
          <a:xfrm>
            <a:off x="1547664" y="5651956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Летает  пчела </a:t>
            </a:r>
            <a:r>
              <a:rPr lang="ru-RU" dirty="0">
                <a:solidFill>
                  <a:schemeClr val="bg1"/>
                </a:solidFill>
              </a:rPr>
              <a:t> 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1547664" y="6156012"/>
            <a:ext cx="24482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Ученик читает книгу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7164288" y="3768007"/>
            <a:ext cx="1800200" cy="23705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7387155" y="3717032"/>
            <a:ext cx="1361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FF00"/>
                </a:solidFill>
              </a:rPr>
              <a:t>1 -          500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7164287" y="1650224"/>
            <a:ext cx="111433" cy="6986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9134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Пользователь\Desktop\игра\1529fffba9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8024" y="-67706"/>
            <a:ext cx="9262024" cy="7025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9512" y="476672"/>
            <a:ext cx="6840760" cy="36724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4293096"/>
            <a:ext cx="7488832" cy="100811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547664" y="5661248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hlinkClick r:id="" action="ppaction://hlinkshowjump?jump=lastslide"/>
          </p:cNvPr>
          <p:cNvSpPr/>
          <p:nvPr/>
        </p:nvSpPr>
        <p:spPr>
          <a:xfrm>
            <a:off x="1547664" y="6237312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hlinkClick r:id="rId3" action="ppaction://hlinksldjump"/>
          </p:cNvPr>
          <p:cNvSpPr/>
          <p:nvPr/>
        </p:nvSpPr>
        <p:spPr>
          <a:xfrm>
            <a:off x="5436096" y="5661248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" action="ppaction://hlinkshowjump?jump=lastslide"/>
          </p:cNvPr>
          <p:cNvSpPr/>
          <p:nvPr/>
        </p:nvSpPr>
        <p:spPr>
          <a:xfrm>
            <a:off x="5436096" y="6237312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Овал 9">
            <a:hlinkClick r:id="" action="ppaction://hlinkshowjump?jump=lastslide"/>
          </p:cNvPr>
          <p:cNvSpPr/>
          <p:nvPr/>
        </p:nvSpPr>
        <p:spPr>
          <a:xfrm>
            <a:off x="323528" y="476672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>
            <a:hlinkClick r:id="" action="ppaction://hlinkshowjump?jump=lastslide"/>
          </p:cNvPr>
          <p:cNvSpPr txBox="1"/>
          <p:nvPr/>
        </p:nvSpPr>
        <p:spPr>
          <a:xfrm>
            <a:off x="539552" y="548680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Выйти из игры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23528" y="1305093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539552" y="1412776"/>
            <a:ext cx="100811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dirty="0" smtClean="0">
                <a:solidFill>
                  <a:schemeClr val="bg1"/>
                </a:solidFill>
              </a:rPr>
              <a:t>50:50</a:t>
            </a:r>
            <a:endParaRPr lang="ru-RU" sz="2500" dirty="0">
              <a:solidFill>
                <a:schemeClr val="bg1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323528" y="2134801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431540" y="2207244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Звонок другу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83768" y="3009146"/>
            <a:ext cx="3672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FFFF00"/>
                </a:solidFill>
                <a:latin typeface="Monotype Corsiva" pitchFamily="66" charset="0"/>
              </a:rPr>
              <a:t>Вопрос №10</a:t>
            </a:r>
            <a:endParaRPr lang="ru-RU" sz="4000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55576" y="4293096"/>
            <a:ext cx="74888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Выберите вариант, что является приемником информации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20" name="TextBox 19">
            <a:hlinkClick r:id="" action="ppaction://hlinkshowjump?jump=lastslide"/>
          </p:cNvPr>
          <p:cNvSpPr txBox="1"/>
          <p:nvPr/>
        </p:nvSpPr>
        <p:spPr>
          <a:xfrm>
            <a:off x="1547664" y="5651956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Летает  пчела </a:t>
            </a:r>
            <a:r>
              <a:rPr lang="ru-RU" dirty="0">
                <a:solidFill>
                  <a:schemeClr val="bg1"/>
                </a:solidFill>
              </a:rPr>
              <a:t> 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1547664" y="6156012"/>
            <a:ext cx="24482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Ученик читает книгу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7164288" y="3768007"/>
            <a:ext cx="1800200" cy="23705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7387155" y="3717032"/>
            <a:ext cx="1361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FF00"/>
                </a:solidFill>
              </a:rPr>
              <a:t>1 -          500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164287" y="1650224"/>
            <a:ext cx="111433" cy="6986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4679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Пользователь\Desktop\игра\1529fffba9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8024" y="-67706"/>
            <a:ext cx="9262024" cy="7025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-118024" y="-67706"/>
            <a:ext cx="9262024" cy="692570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0" y="1799043"/>
            <a:ext cx="896448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0" dirty="0" smtClean="0">
                <a:solidFill>
                  <a:srgbClr val="FFFF00"/>
                </a:solidFill>
              </a:rPr>
              <a:t>200 0</a:t>
            </a:r>
            <a:r>
              <a:rPr lang="ru-RU" sz="20000" dirty="0" smtClean="0">
                <a:solidFill>
                  <a:srgbClr val="FFFF00"/>
                </a:solidFill>
              </a:rPr>
              <a:t>00</a:t>
            </a:r>
            <a:endParaRPr lang="ru-RU" sz="20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8826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Пользователь\Desktop\игра\1529fffba9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8024" y="-67706"/>
            <a:ext cx="9262024" cy="7025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9512" y="476672"/>
            <a:ext cx="6840760" cy="36724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4293096"/>
            <a:ext cx="7488832" cy="100811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547664" y="5661248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hlinkClick r:id="" action="ppaction://hlinkshowjump?jump=lastslide"/>
          </p:cNvPr>
          <p:cNvSpPr/>
          <p:nvPr/>
        </p:nvSpPr>
        <p:spPr>
          <a:xfrm>
            <a:off x="1547664" y="6237312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hlinkClick r:id="rId3" action="ppaction://hlinksldjump"/>
          </p:cNvPr>
          <p:cNvSpPr/>
          <p:nvPr/>
        </p:nvSpPr>
        <p:spPr>
          <a:xfrm>
            <a:off x="5436096" y="5661248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" action="ppaction://hlinkshowjump?jump=lastslide"/>
          </p:cNvPr>
          <p:cNvSpPr/>
          <p:nvPr/>
        </p:nvSpPr>
        <p:spPr>
          <a:xfrm>
            <a:off x="5436096" y="6237312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Овал 9">
            <a:hlinkClick r:id="" action="ppaction://hlinkshowjump?jump=lastslide"/>
          </p:cNvPr>
          <p:cNvSpPr/>
          <p:nvPr/>
        </p:nvSpPr>
        <p:spPr>
          <a:xfrm>
            <a:off x="323528" y="476672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>
            <a:hlinkClick r:id="" action="ppaction://hlinkshowjump?jump=lastslide"/>
          </p:cNvPr>
          <p:cNvSpPr txBox="1"/>
          <p:nvPr/>
        </p:nvSpPr>
        <p:spPr>
          <a:xfrm>
            <a:off x="539552" y="548680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Выйти из игры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23528" y="1305093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>
            <a:hlinkClick r:id="rId4" action="ppaction://hlinksldjump"/>
          </p:cNvPr>
          <p:cNvSpPr txBox="1"/>
          <p:nvPr/>
        </p:nvSpPr>
        <p:spPr>
          <a:xfrm>
            <a:off x="539552" y="1412776"/>
            <a:ext cx="100811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dirty="0" smtClean="0">
                <a:solidFill>
                  <a:schemeClr val="bg1"/>
                </a:solidFill>
              </a:rPr>
              <a:t>50:50</a:t>
            </a:r>
            <a:endParaRPr lang="ru-RU" sz="2500" dirty="0">
              <a:solidFill>
                <a:schemeClr val="bg1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323528" y="2134801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431540" y="2207244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Звонок другу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83768" y="3009146"/>
            <a:ext cx="3672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FFFF00"/>
                </a:solidFill>
                <a:latin typeface="Monotype Corsiva" pitchFamily="66" charset="0"/>
              </a:rPr>
              <a:t>Вопрос №11</a:t>
            </a:r>
            <a:endParaRPr lang="ru-RU" sz="4000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24784" y="4231002"/>
            <a:ext cx="39882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Разгадайте ребус 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20" name="TextBox 19">
            <a:hlinkClick r:id="" action="ppaction://hlinkshowjump?jump=lastslide"/>
          </p:cNvPr>
          <p:cNvSpPr txBox="1"/>
          <p:nvPr/>
        </p:nvSpPr>
        <p:spPr>
          <a:xfrm>
            <a:off x="1547664" y="5651956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память</a:t>
            </a:r>
            <a:r>
              <a:rPr lang="ru-RU" dirty="0">
                <a:solidFill>
                  <a:schemeClr val="bg1"/>
                </a:solidFill>
              </a:rPr>
              <a:t> 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1547664" y="6156012"/>
            <a:ext cx="24482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Информация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396671" y="6196662"/>
            <a:ext cx="19836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информатика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3" name="Прямоугольник 22">
            <a:hlinkClick r:id="" action="ppaction://hlinkshowjump?jump=lastslide"/>
          </p:cNvPr>
          <p:cNvSpPr/>
          <p:nvPr/>
        </p:nvSpPr>
        <p:spPr>
          <a:xfrm>
            <a:off x="5364381" y="5651956"/>
            <a:ext cx="11047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Клавиша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7164288" y="3768007"/>
            <a:ext cx="1800200" cy="23705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7387155" y="3717032"/>
            <a:ext cx="1361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FF00"/>
                </a:solidFill>
              </a:rPr>
              <a:t>1 -          500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7164287" y="1412776"/>
            <a:ext cx="111433" cy="6986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9" name="Picture 6" descr="информатика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5597" y="3982104"/>
            <a:ext cx="3224715" cy="1488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11303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Пользователь\Desktop\игра\1529fffba90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8024" y="-67706"/>
            <a:ext cx="9262024" cy="7025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9512" y="476672"/>
            <a:ext cx="6840760" cy="36724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4293096"/>
            <a:ext cx="7488832" cy="100811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547664" y="5661248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hlinkClick r:id="" action="ppaction://hlinkshowjump?jump=lastslide"/>
          </p:cNvPr>
          <p:cNvSpPr/>
          <p:nvPr/>
        </p:nvSpPr>
        <p:spPr>
          <a:xfrm>
            <a:off x="1547664" y="6237312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hlinkClick r:id="rId4" action="ppaction://hlinksldjump"/>
          </p:cNvPr>
          <p:cNvSpPr/>
          <p:nvPr/>
        </p:nvSpPr>
        <p:spPr>
          <a:xfrm>
            <a:off x="5436096" y="5661248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" action="ppaction://hlinkshowjump?jump=lastslide"/>
          </p:cNvPr>
          <p:cNvSpPr/>
          <p:nvPr/>
        </p:nvSpPr>
        <p:spPr>
          <a:xfrm>
            <a:off x="5436096" y="6237312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Овал 9">
            <a:hlinkClick r:id="" action="ppaction://hlinkshowjump?jump=lastslide"/>
          </p:cNvPr>
          <p:cNvSpPr/>
          <p:nvPr/>
        </p:nvSpPr>
        <p:spPr>
          <a:xfrm>
            <a:off x="323528" y="476672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>
            <a:hlinkClick r:id="" action="ppaction://hlinkshowjump?jump=lastslide"/>
          </p:cNvPr>
          <p:cNvSpPr txBox="1"/>
          <p:nvPr/>
        </p:nvSpPr>
        <p:spPr>
          <a:xfrm>
            <a:off x="539552" y="548680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Выйти из игры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23528" y="1305093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>
            <a:hlinkClick r:id="rId5" action="ppaction://hlinksldjump"/>
          </p:cNvPr>
          <p:cNvSpPr txBox="1"/>
          <p:nvPr/>
        </p:nvSpPr>
        <p:spPr>
          <a:xfrm>
            <a:off x="539552" y="1412776"/>
            <a:ext cx="100811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dirty="0" smtClean="0">
                <a:solidFill>
                  <a:schemeClr val="bg1"/>
                </a:solidFill>
              </a:rPr>
              <a:t>50:50</a:t>
            </a:r>
            <a:endParaRPr lang="ru-RU" sz="2500" dirty="0">
              <a:solidFill>
                <a:schemeClr val="bg1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323528" y="2134801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431540" y="2207244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Звонок другу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83768" y="3009146"/>
            <a:ext cx="3672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FFFF00"/>
                </a:solidFill>
                <a:latin typeface="Monotype Corsiva" pitchFamily="66" charset="0"/>
              </a:rPr>
              <a:t>Вопрос №11</a:t>
            </a:r>
            <a:endParaRPr lang="ru-RU" sz="4000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24784" y="4231002"/>
            <a:ext cx="39882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Разгадайте ребус 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547664" y="5651956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память</a:t>
            </a:r>
            <a:r>
              <a:rPr lang="ru-RU" dirty="0">
                <a:solidFill>
                  <a:schemeClr val="bg1"/>
                </a:solidFill>
              </a:rPr>
              <a:t> 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1547664" y="6156012"/>
            <a:ext cx="24482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Информация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2" name="Прямоугольник 21">
            <a:hlinkClick r:id="rId6" action="ppaction://hlinksldjump"/>
          </p:cNvPr>
          <p:cNvSpPr/>
          <p:nvPr/>
        </p:nvSpPr>
        <p:spPr>
          <a:xfrm>
            <a:off x="5396671" y="6196662"/>
            <a:ext cx="19836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Информатика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364381" y="5651956"/>
            <a:ext cx="11047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Клавиша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7164288" y="3768007"/>
            <a:ext cx="1800200" cy="23705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7387155" y="3717032"/>
            <a:ext cx="1361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FF00"/>
                </a:solidFill>
              </a:rPr>
              <a:t>1 -          500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7164287" y="1412776"/>
            <a:ext cx="111433" cy="6986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9" name="Picture 6" descr="информатика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5597" y="3982104"/>
            <a:ext cx="3224715" cy="1488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268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Пользователь\Desktop\игра\1529fffba9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8024" y="-67706"/>
            <a:ext cx="9262024" cy="7025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9512" y="476672"/>
            <a:ext cx="6840760" cy="36724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4293096"/>
            <a:ext cx="7488832" cy="100811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547664" y="5661248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hlinkClick r:id="" action="ppaction://hlinkshowjump?jump=lastslide"/>
          </p:cNvPr>
          <p:cNvSpPr/>
          <p:nvPr/>
        </p:nvSpPr>
        <p:spPr>
          <a:xfrm>
            <a:off x="1547664" y="6237312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hlinkClick r:id="rId3" action="ppaction://hlinksldjump"/>
          </p:cNvPr>
          <p:cNvSpPr/>
          <p:nvPr/>
        </p:nvSpPr>
        <p:spPr>
          <a:xfrm>
            <a:off x="5436096" y="5661248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" action="ppaction://hlinkshowjump?jump=lastslide"/>
          </p:cNvPr>
          <p:cNvSpPr/>
          <p:nvPr/>
        </p:nvSpPr>
        <p:spPr>
          <a:xfrm>
            <a:off x="5436096" y="6237312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Овал 9">
            <a:hlinkClick r:id="" action="ppaction://hlinkshowjump?jump=lastslide"/>
          </p:cNvPr>
          <p:cNvSpPr/>
          <p:nvPr/>
        </p:nvSpPr>
        <p:spPr>
          <a:xfrm>
            <a:off x="323528" y="476672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>
            <a:hlinkClick r:id="" action="ppaction://hlinkshowjump?jump=lastslide"/>
          </p:cNvPr>
          <p:cNvSpPr txBox="1"/>
          <p:nvPr/>
        </p:nvSpPr>
        <p:spPr>
          <a:xfrm>
            <a:off x="539552" y="548680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Выйти из игры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23528" y="1305093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>
            <a:hlinkClick r:id="rId4" action="ppaction://hlinksldjump"/>
          </p:cNvPr>
          <p:cNvSpPr txBox="1"/>
          <p:nvPr/>
        </p:nvSpPr>
        <p:spPr>
          <a:xfrm>
            <a:off x="539552" y="1412776"/>
            <a:ext cx="100811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dirty="0" smtClean="0">
                <a:solidFill>
                  <a:schemeClr val="bg1"/>
                </a:solidFill>
              </a:rPr>
              <a:t>50:50</a:t>
            </a:r>
            <a:endParaRPr lang="ru-RU" sz="2500" dirty="0">
              <a:solidFill>
                <a:schemeClr val="bg1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323528" y="2134801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431540" y="2207244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Звонок другу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83768" y="3009146"/>
            <a:ext cx="3672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FFFF00"/>
                </a:solidFill>
                <a:latin typeface="Monotype Corsiva" pitchFamily="66" charset="0"/>
              </a:rPr>
              <a:t>Вопрос №11</a:t>
            </a:r>
            <a:endParaRPr lang="ru-RU" sz="4000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24784" y="4231002"/>
            <a:ext cx="39882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Разгадайте ребус 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21" name="Прямоугольник 20">
            <a:hlinkClick r:id="" action="ppaction://hlinkshowjump?jump=lastslide"/>
          </p:cNvPr>
          <p:cNvSpPr/>
          <p:nvPr/>
        </p:nvSpPr>
        <p:spPr>
          <a:xfrm>
            <a:off x="1547664" y="6156012"/>
            <a:ext cx="24482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Информация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396671" y="6196662"/>
            <a:ext cx="19836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информатика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7164288" y="3768007"/>
            <a:ext cx="1800200" cy="23705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7387155" y="3717032"/>
            <a:ext cx="1361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FF00"/>
                </a:solidFill>
              </a:rPr>
              <a:t>1 -          500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7164287" y="1412776"/>
            <a:ext cx="111433" cy="6986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9" name="Picture 6" descr="информатика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5597" y="3982104"/>
            <a:ext cx="3224715" cy="1488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0082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Пользователь\Desktop\игра\1529fffba9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8024" y="-67706"/>
            <a:ext cx="9262024" cy="7025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9512" y="476672"/>
            <a:ext cx="6840760" cy="36724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4293096"/>
            <a:ext cx="7488832" cy="100811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547664" y="5661248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hlinkClick r:id="" action="ppaction://hlinkshowjump?jump=lastslide"/>
          </p:cNvPr>
          <p:cNvSpPr/>
          <p:nvPr/>
        </p:nvSpPr>
        <p:spPr>
          <a:xfrm>
            <a:off x="1547664" y="6237312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hlinkClick r:id="rId3" action="ppaction://hlinksldjump"/>
          </p:cNvPr>
          <p:cNvSpPr/>
          <p:nvPr/>
        </p:nvSpPr>
        <p:spPr>
          <a:xfrm>
            <a:off x="5436096" y="5661248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" action="ppaction://hlinkshowjump?jump=lastslide"/>
          </p:cNvPr>
          <p:cNvSpPr/>
          <p:nvPr/>
        </p:nvSpPr>
        <p:spPr>
          <a:xfrm>
            <a:off x="5436096" y="6237312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Овал 9">
            <a:hlinkClick r:id="" action="ppaction://hlinkshowjump?jump=lastslide"/>
          </p:cNvPr>
          <p:cNvSpPr/>
          <p:nvPr/>
        </p:nvSpPr>
        <p:spPr>
          <a:xfrm>
            <a:off x="323528" y="476672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>
            <a:hlinkClick r:id="" action="ppaction://hlinkshowjump?jump=lastslide"/>
          </p:cNvPr>
          <p:cNvSpPr txBox="1"/>
          <p:nvPr/>
        </p:nvSpPr>
        <p:spPr>
          <a:xfrm>
            <a:off x="539552" y="548680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Выйти из игры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23528" y="1305093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>
            <a:hlinkClick r:id="rId4" action="ppaction://hlinksldjump"/>
          </p:cNvPr>
          <p:cNvSpPr txBox="1"/>
          <p:nvPr/>
        </p:nvSpPr>
        <p:spPr>
          <a:xfrm>
            <a:off x="539552" y="1412776"/>
            <a:ext cx="100811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dirty="0" smtClean="0">
                <a:solidFill>
                  <a:schemeClr val="bg1"/>
                </a:solidFill>
              </a:rPr>
              <a:t>50:50</a:t>
            </a:r>
            <a:endParaRPr lang="ru-RU" sz="2500" dirty="0">
              <a:solidFill>
                <a:schemeClr val="bg1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323528" y="2134801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431540" y="2207244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Звонок другу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83768" y="3009146"/>
            <a:ext cx="3672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FFFF00"/>
                </a:solidFill>
                <a:latin typeface="Monotype Corsiva" pitchFamily="66" charset="0"/>
              </a:rPr>
              <a:t>Вопрос №11</a:t>
            </a:r>
            <a:endParaRPr lang="ru-RU" sz="4000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24784" y="4231002"/>
            <a:ext cx="39882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Разгадайте ребус 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21" name="Прямоугольник 20">
            <a:hlinkClick r:id="" action="ppaction://hlinkshowjump?jump=lastslide"/>
          </p:cNvPr>
          <p:cNvSpPr/>
          <p:nvPr/>
        </p:nvSpPr>
        <p:spPr>
          <a:xfrm>
            <a:off x="1547664" y="6156012"/>
            <a:ext cx="24482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Информация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396671" y="6196662"/>
            <a:ext cx="19836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Информатика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7164288" y="3768007"/>
            <a:ext cx="1800200" cy="23705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7387155" y="3717032"/>
            <a:ext cx="1361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FF00"/>
                </a:solidFill>
              </a:rPr>
              <a:t>1 -          500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7164287" y="1412776"/>
            <a:ext cx="111433" cy="6986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9" name="Picture 6" descr="информатика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5597" y="3982104"/>
            <a:ext cx="3224715" cy="1488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4842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Пользователь\Desktop\игра\1529fffba9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8024" y="-67706"/>
            <a:ext cx="9262024" cy="7025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-118024" y="-67706"/>
            <a:ext cx="9262024" cy="692570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179512" y="1799043"/>
            <a:ext cx="8784975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0" dirty="0" smtClean="0">
                <a:solidFill>
                  <a:srgbClr val="FFFF00"/>
                </a:solidFill>
              </a:rPr>
              <a:t>400 0</a:t>
            </a:r>
            <a:r>
              <a:rPr lang="ru-RU" sz="20000" dirty="0" smtClean="0">
                <a:solidFill>
                  <a:srgbClr val="FFFF00"/>
                </a:solidFill>
              </a:rPr>
              <a:t>00</a:t>
            </a:r>
            <a:endParaRPr lang="ru-RU" sz="20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358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Пользователь\Desktop\игра\1529fffba9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8024" y="-67706"/>
            <a:ext cx="9262024" cy="7025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9512" y="476672"/>
            <a:ext cx="6840760" cy="36724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4293096"/>
            <a:ext cx="7488832" cy="100811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547664" y="5661248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hlinkClick r:id="" action="ppaction://hlinkshowjump?jump=lastslide"/>
          </p:cNvPr>
          <p:cNvSpPr/>
          <p:nvPr/>
        </p:nvSpPr>
        <p:spPr>
          <a:xfrm>
            <a:off x="1547664" y="6237312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hlinkClick r:id="rId3" action="ppaction://hlinksldjump"/>
          </p:cNvPr>
          <p:cNvSpPr/>
          <p:nvPr/>
        </p:nvSpPr>
        <p:spPr>
          <a:xfrm>
            <a:off x="5436096" y="5661248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" action="ppaction://hlinkshowjump?jump=lastslide"/>
          </p:cNvPr>
          <p:cNvSpPr/>
          <p:nvPr/>
        </p:nvSpPr>
        <p:spPr>
          <a:xfrm>
            <a:off x="5436096" y="6237312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Овал 9">
            <a:hlinkClick r:id="" action="ppaction://hlinkshowjump?jump=lastslide"/>
          </p:cNvPr>
          <p:cNvSpPr/>
          <p:nvPr/>
        </p:nvSpPr>
        <p:spPr>
          <a:xfrm>
            <a:off x="323528" y="476672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>
            <a:hlinkClick r:id="" action="ppaction://hlinkshowjump?jump=lastslide"/>
          </p:cNvPr>
          <p:cNvSpPr txBox="1"/>
          <p:nvPr/>
        </p:nvSpPr>
        <p:spPr>
          <a:xfrm>
            <a:off x="539552" y="548680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Выйти из игры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23528" y="1305093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>
            <a:hlinkClick r:id="rId4" action="ppaction://hlinksldjump"/>
          </p:cNvPr>
          <p:cNvSpPr txBox="1"/>
          <p:nvPr/>
        </p:nvSpPr>
        <p:spPr>
          <a:xfrm>
            <a:off x="539552" y="1412776"/>
            <a:ext cx="100811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dirty="0" smtClean="0">
                <a:solidFill>
                  <a:schemeClr val="bg1"/>
                </a:solidFill>
              </a:rPr>
              <a:t>50:50</a:t>
            </a:r>
            <a:endParaRPr lang="ru-RU" sz="2500" dirty="0">
              <a:solidFill>
                <a:schemeClr val="bg1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323528" y="2134801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431540" y="2207244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Звонок другу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83768" y="3009146"/>
            <a:ext cx="3672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FFFF00"/>
                </a:solidFill>
                <a:latin typeface="Monotype Corsiva" pitchFamily="66" charset="0"/>
              </a:rPr>
              <a:t>Вопрос №12</a:t>
            </a:r>
            <a:endParaRPr lang="ru-RU" sz="4000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12815" y="4489956"/>
            <a:ext cx="72549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Уберите лишнее (виды информации)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20" name="TextBox 19">
            <a:hlinkClick r:id="" action="ppaction://hlinkshowjump?jump=lastslide"/>
          </p:cNvPr>
          <p:cNvSpPr txBox="1"/>
          <p:nvPr/>
        </p:nvSpPr>
        <p:spPr>
          <a:xfrm>
            <a:off x="1547663" y="5651956"/>
            <a:ext cx="28926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Зрительная информация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1" name="Прямоугольник 20">
            <a:hlinkClick r:id="" action="ppaction://hlinkshowjump?jump=lastslide"/>
          </p:cNvPr>
          <p:cNvSpPr/>
          <p:nvPr/>
        </p:nvSpPr>
        <p:spPr>
          <a:xfrm>
            <a:off x="1547664" y="6156012"/>
            <a:ext cx="25922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слуховая информация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2" name="Прямоугольник 21">
            <a:hlinkClick r:id="" action="ppaction://hlinkshowjump?jump=lastslide"/>
          </p:cNvPr>
          <p:cNvSpPr/>
          <p:nvPr/>
        </p:nvSpPr>
        <p:spPr>
          <a:xfrm>
            <a:off x="5396671" y="6196662"/>
            <a:ext cx="255970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Вкусовая </a:t>
            </a:r>
            <a:r>
              <a:rPr lang="ru-RU" dirty="0" smtClean="0">
                <a:solidFill>
                  <a:schemeClr val="bg1"/>
                </a:solidFill>
              </a:rPr>
              <a:t>информация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364381" y="5651956"/>
            <a:ext cx="24529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числовая 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информация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7164288" y="3768007"/>
            <a:ext cx="1800200" cy="23705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7387155" y="3717032"/>
            <a:ext cx="1361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FF00"/>
                </a:solidFill>
              </a:rPr>
              <a:t>1 -          500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7164287" y="1198896"/>
            <a:ext cx="111433" cy="6986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362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Пользователь\Desktop\игра\1529fffba9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8024" y="-67706"/>
            <a:ext cx="9262024" cy="7025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9512" y="476672"/>
            <a:ext cx="6840760" cy="36724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4293096"/>
            <a:ext cx="7488832" cy="100811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hlinkClick r:id="" action="ppaction://hlinkshowjump?jump=lastslide"/>
          </p:cNvPr>
          <p:cNvSpPr/>
          <p:nvPr/>
        </p:nvSpPr>
        <p:spPr>
          <a:xfrm>
            <a:off x="1547664" y="5661248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hlinkClick r:id="" action="ppaction://hlinkshowjump?jump=nextslide"/>
          </p:cNvPr>
          <p:cNvSpPr/>
          <p:nvPr/>
        </p:nvSpPr>
        <p:spPr>
          <a:xfrm>
            <a:off x="1547664" y="6237312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hlinkClick r:id="" action="ppaction://hlinkshowjump?jump=lastslide"/>
          </p:cNvPr>
          <p:cNvSpPr/>
          <p:nvPr/>
        </p:nvSpPr>
        <p:spPr>
          <a:xfrm>
            <a:off x="5436096" y="5661248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" action="ppaction://hlinkshowjump?jump=lastslide"/>
          </p:cNvPr>
          <p:cNvSpPr/>
          <p:nvPr/>
        </p:nvSpPr>
        <p:spPr>
          <a:xfrm>
            <a:off x="5436096" y="6237312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323528" y="476672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>
            <a:hlinkClick r:id="" action="ppaction://hlinkshowjump?jump=lastslide"/>
          </p:cNvPr>
          <p:cNvSpPr txBox="1"/>
          <p:nvPr/>
        </p:nvSpPr>
        <p:spPr>
          <a:xfrm>
            <a:off x="539552" y="548680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Выйти из игры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23528" y="1305093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539552" y="1412776"/>
            <a:ext cx="100811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dirty="0" smtClean="0">
                <a:solidFill>
                  <a:schemeClr val="bg1"/>
                </a:solidFill>
              </a:rPr>
              <a:t>50:50</a:t>
            </a:r>
            <a:endParaRPr lang="ru-RU" sz="2500" dirty="0">
              <a:solidFill>
                <a:schemeClr val="bg1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323528" y="2134801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431540" y="2207244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Звонок другу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83768" y="3009146"/>
            <a:ext cx="3672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FFFF00"/>
                </a:solidFill>
                <a:latin typeface="Monotype Corsiva" pitchFamily="66" charset="0"/>
              </a:rPr>
              <a:t>Вопрос №1</a:t>
            </a:r>
            <a:endParaRPr lang="ru-RU" sz="4000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55576" y="4293096"/>
            <a:ext cx="748883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Для вычислений, обработки информации и управления работой компьютера служит…</a:t>
            </a:r>
            <a:endParaRPr lang="ru-RU" sz="25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547664" y="6156012"/>
            <a:ext cx="23069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Процессор </a:t>
            </a:r>
            <a:r>
              <a:rPr lang="ru-RU" dirty="0">
                <a:solidFill>
                  <a:schemeClr val="bg1"/>
                </a:solidFill>
              </a:rPr>
              <a:t>                   </a:t>
            </a:r>
          </a:p>
        </p:txBody>
      </p:sp>
      <p:sp>
        <p:nvSpPr>
          <p:cNvPr id="22" name="Прямоугольник 21">
            <a:hlinkClick r:id="" action="ppaction://hlinkshowjump?jump=lastslide"/>
          </p:cNvPr>
          <p:cNvSpPr/>
          <p:nvPr/>
        </p:nvSpPr>
        <p:spPr>
          <a:xfrm>
            <a:off x="5436096" y="6196662"/>
            <a:ext cx="10241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Принтер</a:t>
            </a:r>
          </a:p>
        </p:txBody>
      </p:sp>
    </p:spTree>
    <p:extLst>
      <p:ext uri="{BB962C8B-B14F-4D97-AF65-F5344CB8AC3E}">
        <p14:creationId xmlns:p14="http://schemas.microsoft.com/office/powerpoint/2010/main" val="4217958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Пользователь\Desktop\игра\1529fffba9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8024" y="-67706"/>
            <a:ext cx="9262024" cy="7025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9512" y="476672"/>
            <a:ext cx="6840760" cy="36724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4293096"/>
            <a:ext cx="7488832" cy="100811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547664" y="5661248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hlinkClick r:id="" action="ppaction://hlinkshowjump?jump=lastslide"/>
          </p:cNvPr>
          <p:cNvSpPr/>
          <p:nvPr/>
        </p:nvSpPr>
        <p:spPr>
          <a:xfrm>
            <a:off x="1547664" y="6237312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hlinkClick r:id="rId3" action="ppaction://hlinksldjump"/>
          </p:cNvPr>
          <p:cNvSpPr/>
          <p:nvPr/>
        </p:nvSpPr>
        <p:spPr>
          <a:xfrm>
            <a:off x="5436096" y="5661248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" action="ppaction://hlinkshowjump?jump=lastslide"/>
          </p:cNvPr>
          <p:cNvSpPr/>
          <p:nvPr/>
        </p:nvSpPr>
        <p:spPr>
          <a:xfrm>
            <a:off x="5436096" y="6237312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Овал 9">
            <a:hlinkClick r:id="" action="ppaction://hlinkshowjump?jump=lastslide"/>
          </p:cNvPr>
          <p:cNvSpPr/>
          <p:nvPr/>
        </p:nvSpPr>
        <p:spPr>
          <a:xfrm>
            <a:off x="323528" y="476672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>
            <a:hlinkClick r:id="" action="ppaction://hlinkshowjump?jump=lastslide"/>
          </p:cNvPr>
          <p:cNvSpPr txBox="1"/>
          <p:nvPr/>
        </p:nvSpPr>
        <p:spPr>
          <a:xfrm>
            <a:off x="539552" y="548680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Выйти из игры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23528" y="1305093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>
            <a:hlinkClick r:id="rId4" action="ppaction://hlinksldjump"/>
          </p:cNvPr>
          <p:cNvSpPr txBox="1"/>
          <p:nvPr/>
        </p:nvSpPr>
        <p:spPr>
          <a:xfrm>
            <a:off x="539552" y="1412776"/>
            <a:ext cx="100811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dirty="0" smtClean="0">
                <a:solidFill>
                  <a:schemeClr val="bg1"/>
                </a:solidFill>
              </a:rPr>
              <a:t>50:50</a:t>
            </a:r>
            <a:endParaRPr lang="ru-RU" sz="2500" dirty="0">
              <a:solidFill>
                <a:schemeClr val="bg1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323528" y="2134801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431540" y="2207244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Звонок другу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83768" y="3009146"/>
            <a:ext cx="3672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FFFF00"/>
                </a:solidFill>
                <a:latin typeface="Monotype Corsiva" pitchFamily="66" charset="0"/>
              </a:rPr>
              <a:t>Вопрос №12</a:t>
            </a:r>
            <a:endParaRPr lang="ru-RU" sz="4000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12815" y="4489956"/>
            <a:ext cx="72549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Уберите лишнее (виды информации)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547663" y="5651956"/>
            <a:ext cx="28926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Зрительная информация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547664" y="6156012"/>
            <a:ext cx="25922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слуховая информация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396671" y="6196662"/>
            <a:ext cx="255970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Вкусовая </a:t>
            </a:r>
            <a:r>
              <a:rPr lang="ru-RU" dirty="0" smtClean="0">
                <a:solidFill>
                  <a:schemeClr val="bg1"/>
                </a:solidFill>
              </a:rPr>
              <a:t>информация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3" name="Прямоугольник 22">
            <a:hlinkClick r:id="rId5" action="ppaction://hlinksldjump"/>
          </p:cNvPr>
          <p:cNvSpPr/>
          <p:nvPr/>
        </p:nvSpPr>
        <p:spPr>
          <a:xfrm>
            <a:off x="5364381" y="5651956"/>
            <a:ext cx="24529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числовая 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информация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7164288" y="3768007"/>
            <a:ext cx="1800200" cy="23705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7387155" y="3717032"/>
            <a:ext cx="1361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FF00"/>
                </a:solidFill>
              </a:rPr>
              <a:t>1 -          500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7164287" y="1198896"/>
            <a:ext cx="111433" cy="6986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8351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Пользователь\Desktop\игра\1529fffba9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8024" y="-67706"/>
            <a:ext cx="9262024" cy="7025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9512" y="476672"/>
            <a:ext cx="6840760" cy="36724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4293096"/>
            <a:ext cx="7488832" cy="100811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547664" y="5661248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hlinkClick r:id="" action="ppaction://hlinkshowjump?jump=lastslide"/>
          </p:cNvPr>
          <p:cNvSpPr/>
          <p:nvPr/>
        </p:nvSpPr>
        <p:spPr>
          <a:xfrm>
            <a:off x="1547664" y="6237312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hlinkClick r:id="rId3" action="ppaction://hlinksldjump"/>
          </p:cNvPr>
          <p:cNvSpPr/>
          <p:nvPr/>
        </p:nvSpPr>
        <p:spPr>
          <a:xfrm>
            <a:off x="5436096" y="5661248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" action="ppaction://hlinkshowjump?jump=lastslide"/>
          </p:cNvPr>
          <p:cNvSpPr/>
          <p:nvPr/>
        </p:nvSpPr>
        <p:spPr>
          <a:xfrm>
            <a:off x="5436096" y="6237312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Овал 9">
            <a:hlinkClick r:id="" action="ppaction://hlinkshowjump?jump=lastslide"/>
          </p:cNvPr>
          <p:cNvSpPr/>
          <p:nvPr/>
        </p:nvSpPr>
        <p:spPr>
          <a:xfrm>
            <a:off x="323528" y="476672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>
            <a:hlinkClick r:id="" action="ppaction://hlinkshowjump?jump=lastslide"/>
          </p:cNvPr>
          <p:cNvSpPr txBox="1"/>
          <p:nvPr/>
        </p:nvSpPr>
        <p:spPr>
          <a:xfrm>
            <a:off x="539552" y="548680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Выйти из игры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23528" y="1305093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>
            <a:hlinkClick r:id="rId4" action="ppaction://hlinksldjump"/>
          </p:cNvPr>
          <p:cNvSpPr txBox="1"/>
          <p:nvPr/>
        </p:nvSpPr>
        <p:spPr>
          <a:xfrm>
            <a:off x="539552" y="1412776"/>
            <a:ext cx="100811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dirty="0" smtClean="0">
                <a:solidFill>
                  <a:schemeClr val="bg1"/>
                </a:solidFill>
              </a:rPr>
              <a:t>50:50</a:t>
            </a:r>
            <a:endParaRPr lang="ru-RU" sz="2500" dirty="0">
              <a:solidFill>
                <a:schemeClr val="bg1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323528" y="2134801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431540" y="2207244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Звонок другу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83768" y="3009146"/>
            <a:ext cx="3672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FFFF00"/>
                </a:solidFill>
                <a:latin typeface="Monotype Corsiva" pitchFamily="66" charset="0"/>
              </a:rPr>
              <a:t>Вопрос №12</a:t>
            </a:r>
            <a:endParaRPr lang="ru-RU" sz="4000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12815" y="4489956"/>
            <a:ext cx="72549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Уберите лишнее (виды информации)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21" name="Прямоугольник 20">
            <a:hlinkClick r:id="" action="ppaction://hlinkshowjump?jump=lastslide"/>
          </p:cNvPr>
          <p:cNvSpPr/>
          <p:nvPr/>
        </p:nvSpPr>
        <p:spPr>
          <a:xfrm>
            <a:off x="1547664" y="6156012"/>
            <a:ext cx="25922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слуховая информация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364381" y="5651956"/>
            <a:ext cx="24529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числовая 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информация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7164288" y="3768007"/>
            <a:ext cx="1800200" cy="23705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7387155" y="3717032"/>
            <a:ext cx="1361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FF00"/>
                </a:solidFill>
              </a:rPr>
              <a:t>1 -          500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7164287" y="1198896"/>
            <a:ext cx="111433" cy="6986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6277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Пользователь\Desktop\игра\1529fffba9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8024" y="-67706"/>
            <a:ext cx="9262024" cy="7025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9512" y="476672"/>
            <a:ext cx="6840760" cy="36724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4293096"/>
            <a:ext cx="7488832" cy="100811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547664" y="5661248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hlinkClick r:id="" action="ppaction://hlinkshowjump?jump=lastslide"/>
          </p:cNvPr>
          <p:cNvSpPr/>
          <p:nvPr/>
        </p:nvSpPr>
        <p:spPr>
          <a:xfrm>
            <a:off x="1547664" y="6237312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hlinkClick r:id="rId3" action="ppaction://hlinksldjump"/>
          </p:cNvPr>
          <p:cNvSpPr/>
          <p:nvPr/>
        </p:nvSpPr>
        <p:spPr>
          <a:xfrm>
            <a:off x="5436096" y="5661248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" action="ppaction://hlinkshowjump?jump=lastslide"/>
          </p:cNvPr>
          <p:cNvSpPr/>
          <p:nvPr/>
        </p:nvSpPr>
        <p:spPr>
          <a:xfrm>
            <a:off x="5436096" y="6237312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Овал 9">
            <a:hlinkClick r:id="" action="ppaction://hlinkshowjump?jump=lastslide"/>
          </p:cNvPr>
          <p:cNvSpPr/>
          <p:nvPr/>
        </p:nvSpPr>
        <p:spPr>
          <a:xfrm>
            <a:off x="323528" y="476672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>
            <a:hlinkClick r:id="" action="ppaction://hlinkshowjump?jump=lastslide"/>
          </p:cNvPr>
          <p:cNvSpPr txBox="1"/>
          <p:nvPr/>
        </p:nvSpPr>
        <p:spPr>
          <a:xfrm>
            <a:off x="539552" y="548680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Выйти из игры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23528" y="1305093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>
            <a:hlinkClick r:id="rId4" action="ppaction://hlinksldjump"/>
          </p:cNvPr>
          <p:cNvSpPr txBox="1"/>
          <p:nvPr/>
        </p:nvSpPr>
        <p:spPr>
          <a:xfrm>
            <a:off x="539552" y="1412776"/>
            <a:ext cx="100811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dirty="0" smtClean="0">
                <a:solidFill>
                  <a:schemeClr val="bg1"/>
                </a:solidFill>
              </a:rPr>
              <a:t>50:50</a:t>
            </a:r>
            <a:endParaRPr lang="ru-RU" sz="2500" dirty="0">
              <a:solidFill>
                <a:schemeClr val="bg1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323528" y="2134801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431540" y="2207244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Звонок другу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83768" y="3009146"/>
            <a:ext cx="3672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FFFF00"/>
                </a:solidFill>
                <a:latin typeface="Monotype Corsiva" pitchFamily="66" charset="0"/>
              </a:rPr>
              <a:t>Вопрос №12</a:t>
            </a:r>
            <a:endParaRPr lang="ru-RU" sz="4000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12815" y="4489956"/>
            <a:ext cx="72549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Уберите лишнее (виды информации)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21" name="Прямоугольник 20">
            <a:hlinkClick r:id="" action="ppaction://hlinkshowjump?jump=lastslide"/>
          </p:cNvPr>
          <p:cNvSpPr/>
          <p:nvPr/>
        </p:nvSpPr>
        <p:spPr>
          <a:xfrm>
            <a:off x="1547664" y="6156012"/>
            <a:ext cx="25922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слуховая информация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364381" y="5651956"/>
            <a:ext cx="24529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числовая 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информация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7164288" y="3768007"/>
            <a:ext cx="1800200" cy="23705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7387155" y="3717032"/>
            <a:ext cx="1361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FF00"/>
                </a:solidFill>
              </a:rPr>
              <a:t>1 -          500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7164287" y="1198896"/>
            <a:ext cx="111433" cy="6986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2510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Пользователь\Desktop\игра\1529fffba9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8024" y="-67706"/>
            <a:ext cx="9262024" cy="7025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-118024" y="-67706"/>
            <a:ext cx="9262024" cy="692570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107504" y="1799043"/>
            <a:ext cx="8568951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0" dirty="0" smtClean="0">
                <a:solidFill>
                  <a:srgbClr val="FFFF00"/>
                </a:solidFill>
              </a:rPr>
              <a:t>800 0</a:t>
            </a:r>
            <a:r>
              <a:rPr lang="ru-RU" sz="20000" dirty="0" smtClean="0">
                <a:solidFill>
                  <a:srgbClr val="FFFF00"/>
                </a:solidFill>
              </a:rPr>
              <a:t>00</a:t>
            </a:r>
            <a:endParaRPr lang="ru-RU" sz="20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2734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Пользователь\Desktop\игра\1529fffba908.jpg">
            <a:hlinkClick r:id="" action="ppaction://hlinkshowjump?jump=lastslide"/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8024" y="-67706"/>
            <a:ext cx="9262024" cy="7025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9512" y="476672"/>
            <a:ext cx="6840760" cy="36724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4293096"/>
            <a:ext cx="7488832" cy="100811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547664" y="5661248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hlinkClick r:id="" action="ppaction://hlinkshowjump?jump=lastslide"/>
          </p:cNvPr>
          <p:cNvSpPr/>
          <p:nvPr/>
        </p:nvSpPr>
        <p:spPr>
          <a:xfrm>
            <a:off x="1547664" y="6237312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hlinkClick r:id="rId3" action="ppaction://hlinksldjump"/>
          </p:cNvPr>
          <p:cNvSpPr/>
          <p:nvPr/>
        </p:nvSpPr>
        <p:spPr>
          <a:xfrm>
            <a:off x="5436096" y="5661248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" action="ppaction://hlinkshowjump?jump=lastslide"/>
          </p:cNvPr>
          <p:cNvSpPr/>
          <p:nvPr/>
        </p:nvSpPr>
        <p:spPr>
          <a:xfrm>
            <a:off x="5436096" y="6237312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Овал 9">
            <a:hlinkClick r:id="" action="ppaction://hlinkshowjump?jump=lastslide"/>
          </p:cNvPr>
          <p:cNvSpPr/>
          <p:nvPr/>
        </p:nvSpPr>
        <p:spPr>
          <a:xfrm>
            <a:off x="323528" y="476672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>
            <a:hlinkClick r:id="" action="ppaction://hlinkshowjump?jump=lastslide"/>
          </p:cNvPr>
          <p:cNvSpPr txBox="1"/>
          <p:nvPr/>
        </p:nvSpPr>
        <p:spPr>
          <a:xfrm>
            <a:off x="539552" y="548680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Выйти из игры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23528" y="1305093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>
            <a:hlinkClick r:id="rId4" action="ppaction://hlinksldjump"/>
          </p:cNvPr>
          <p:cNvSpPr txBox="1"/>
          <p:nvPr/>
        </p:nvSpPr>
        <p:spPr>
          <a:xfrm>
            <a:off x="539552" y="1412776"/>
            <a:ext cx="100811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dirty="0" smtClean="0">
                <a:solidFill>
                  <a:schemeClr val="bg1"/>
                </a:solidFill>
              </a:rPr>
              <a:t>50:50</a:t>
            </a:r>
            <a:endParaRPr lang="ru-RU" sz="2500" dirty="0">
              <a:solidFill>
                <a:schemeClr val="bg1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323528" y="2134801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431540" y="2207244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Звонок другу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83768" y="3009146"/>
            <a:ext cx="3672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FFFF00"/>
                </a:solidFill>
                <a:latin typeface="Monotype Corsiva" pitchFamily="66" charset="0"/>
              </a:rPr>
              <a:t>Вопрос №13</a:t>
            </a:r>
            <a:endParaRPr lang="ru-RU" sz="4000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12815" y="4293096"/>
            <a:ext cx="725499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Какую клавишу необходимо нажать, чтобы удалить символ слева направо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20" name="TextBox 19">
            <a:hlinkClick r:id="" action="ppaction://hlinkshowjump?jump=lastslide"/>
          </p:cNvPr>
          <p:cNvSpPr txBox="1"/>
          <p:nvPr/>
        </p:nvSpPr>
        <p:spPr>
          <a:xfrm>
            <a:off x="1547663" y="5651956"/>
            <a:ext cx="1872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Enter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547664" y="6156012"/>
            <a:ext cx="25922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Delete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2" name="Прямоугольник 21">
            <a:hlinkClick r:id="" action="ppaction://hlinkshowjump?jump=lastslide"/>
          </p:cNvPr>
          <p:cNvSpPr/>
          <p:nvPr/>
        </p:nvSpPr>
        <p:spPr>
          <a:xfrm>
            <a:off x="5396671" y="6196662"/>
            <a:ext cx="255970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Shift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3" name="Прямоугольник 22">
            <a:hlinkClick r:id="" action="ppaction://hlinkshowjump?jump=lastslide"/>
          </p:cNvPr>
          <p:cNvSpPr/>
          <p:nvPr/>
        </p:nvSpPr>
        <p:spPr>
          <a:xfrm>
            <a:off x="5364381" y="5651956"/>
            <a:ext cx="11555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Backspace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7164288" y="3768007"/>
            <a:ext cx="1800200" cy="23705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7387155" y="3717032"/>
            <a:ext cx="1361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FF00"/>
                </a:solidFill>
              </a:rPr>
              <a:t>1 -          500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7164287" y="908720"/>
            <a:ext cx="111433" cy="6986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3527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Пользователь\Desktop\игра\1529fffba9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8024" y="-67706"/>
            <a:ext cx="9262024" cy="7025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9512" y="476672"/>
            <a:ext cx="6840760" cy="36724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4293096"/>
            <a:ext cx="7488832" cy="100811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547664" y="5661248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hlinkClick r:id="" action="ppaction://hlinkshowjump?jump=lastslide"/>
          </p:cNvPr>
          <p:cNvSpPr/>
          <p:nvPr/>
        </p:nvSpPr>
        <p:spPr>
          <a:xfrm>
            <a:off x="1547664" y="6237312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hlinkClick r:id="rId3" action="ppaction://hlinksldjump"/>
          </p:cNvPr>
          <p:cNvSpPr/>
          <p:nvPr/>
        </p:nvSpPr>
        <p:spPr>
          <a:xfrm>
            <a:off x="5436096" y="5661248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" action="ppaction://hlinkshowjump?jump=lastslide"/>
          </p:cNvPr>
          <p:cNvSpPr/>
          <p:nvPr/>
        </p:nvSpPr>
        <p:spPr>
          <a:xfrm>
            <a:off x="5436096" y="6237312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Овал 9">
            <a:hlinkClick r:id="" action="ppaction://hlinkshowjump?jump=lastslide"/>
          </p:cNvPr>
          <p:cNvSpPr/>
          <p:nvPr/>
        </p:nvSpPr>
        <p:spPr>
          <a:xfrm>
            <a:off x="323528" y="476672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>
            <a:hlinkClick r:id="" action="ppaction://hlinkshowjump?jump=lastslide"/>
          </p:cNvPr>
          <p:cNvSpPr txBox="1"/>
          <p:nvPr/>
        </p:nvSpPr>
        <p:spPr>
          <a:xfrm>
            <a:off x="539552" y="548680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Выйти из игры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23528" y="1305093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>
            <a:hlinkClick r:id="rId4" action="ppaction://hlinksldjump"/>
          </p:cNvPr>
          <p:cNvSpPr txBox="1"/>
          <p:nvPr/>
        </p:nvSpPr>
        <p:spPr>
          <a:xfrm>
            <a:off x="539552" y="1412776"/>
            <a:ext cx="100811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dirty="0" smtClean="0">
                <a:solidFill>
                  <a:schemeClr val="bg1"/>
                </a:solidFill>
              </a:rPr>
              <a:t>50:50</a:t>
            </a:r>
            <a:endParaRPr lang="ru-RU" sz="2500" dirty="0">
              <a:solidFill>
                <a:schemeClr val="bg1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323528" y="2134801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431540" y="2207244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Звонок другу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83768" y="3009146"/>
            <a:ext cx="3672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FFFF00"/>
                </a:solidFill>
                <a:latin typeface="Monotype Corsiva" pitchFamily="66" charset="0"/>
              </a:rPr>
              <a:t>Вопрос №13</a:t>
            </a:r>
            <a:endParaRPr lang="ru-RU" sz="4000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12815" y="4293096"/>
            <a:ext cx="725499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Какую клавишу необходимо нажать, чтобы удалить символ слева направо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547663" y="5651956"/>
            <a:ext cx="1872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Enter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1" name="Прямоугольник 20">
            <a:hlinkClick r:id="rId5" action="ppaction://hlinksldjump"/>
          </p:cNvPr>
          <p:cNvSpPr/>
          <p:nvPr/>
        </p:nvSpPr>
        <p:spPr>
          <a:xfrm>
            <a:off x="1547664" y="6156012"/>
            <a:ext cx="25922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Delete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396671" y="6196662"/>
            <a:ext cx="255970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Shift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364381" y="5651956"/>
            <a:ext cx="11555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Backspace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7164288" y="3768007"/>
            <a:ext cx="1800200" cy="23705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7387155" y="3717032"/>
            <a:ext cx="1361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FF00"/>
                </a:solidFill>
              </a:rPr>
              <a:t>1 -          500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7164287" y="908720"/>
            <a:ext cx="111433" cy="6986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7771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Пользователь\Desktop\игра\1529fffba9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8024" y="-67706"/>
            <a:ext cx="9262024" cy="7025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9512" y="476672"/>
            <a:ext cx="6840760" cy="36724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4293096"/>
            <a:ext cx="7488832" cy="100811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547664" y="5661248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hlinkClick r:id="" action="ppaction://hlinkshowjump?jump=lastslide"/>
          </p:cNvPr>
          <p:cNvSpPr/>
          <p:nvPr/>
        </p:nvSpPr>
        <p:spPr>
          <a:xfrm>
            <a:off x="1547664" y="6237312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hlinkClick r:id="rId3" action="ppaction://hlinksldjump"/>
          </p:cNvPr>
          <p:cNvSpPr/>
          <p:nvPr/>
        </p:nvSpPr>
        <p:spPr>
          <a:xfrm>
            <a:off x="5436096" y="5661248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" action="ppaction://hlinkshowjump?jump=lastslide"/>
          </p:cNvPr>
          <p:cNvSpPr/>
          <p:nvPr/>
        </p:nvSpPr>
        <p:spPr>
          <a:xfrm>
            <a:off x="5436096" y="6237312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Овал 9">
            <a:hlinkClick r:id="" action="ppaction://hlinkshowjump?jump=lastslide"/>
          </p:cNvPr>
          <p:cNvSpPr/>
          <p:nvPr/>
        </p:nvSpPr>
        <p:spPr>
          <a:xfrm>
            <a:off x="323528" y="476672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>
            <a:hlinkClick r:id="" action="ppaction://hlinkshowjump?jump=lastslide"/>
          </p:cNvPr>
          <p:cNvSpPr txBox="1"/>
          <p:nvPr/>
        </p:nvSpPr>
        <p:spPr>
          <a:xfrm>
            <a:off x="539552" y="548680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Выйти из игры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23528" y="1305093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>
            <a:hlinkClick r:id="rId4" action="ppaction://hlinksldjump"/>
          </p:cNvPr>
          <p:cNvSpPr txBox="1"/>
          <p:nvPr/>
        </p:nvSpPr>
        <p:spPr>
          <a:xfrm>
            <a:off x="539552" y="1412776"/>
            <a:ext cx="100811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dirty="0" smtClean="0">
                <a:solidFill>
                  <a:schemeClr val="bg1"/>
                </a:solidFill>
              </a:rPr>
              <a:t>50:50</a:t>
            </a:r>
            <a:endParaRPr lang="ru-RU" sz="2500" dirty="0">
              <a:solidFill>
                <a:schemeClr val="bg1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323528" y="2134801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431540" y="2207244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Звонок другу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83768" y="3009146"/>
            <a:ext cx="3672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FFFF00"/>
                </a:solidFill>
                <a:latin typeface="Monotype Corsiva" pitchFamily="66" charset="0"/>
              </a:rPr>
              <a:t>Вопрос №13</a:t>
            </a:r>
            <a:endParaRPr lang="ru-RU" sz="4000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12815" y="4293096"/>
            <a:ext cx="725499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Какую клавишу необходимо нажать, чтобы удалить символ слева направо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547664" y="6156012"/>
            <a:ext cx="25922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Delete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364381" y="5651956"/>
            <a:ext cx="11555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Backspace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7164288" y="3768007"/>
            <a:ext cx="1800200" cy="23705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7387155" y="3717032"/>
            <a:ext cx="1361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FF00"/>
                </a:solidFill>
              </a:rPr>
              <a:t>1 -          500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7164287" y="908720"/>
            <a:ext cx="111433" cy="6986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0588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Пользователь\Desktop\игра\1529fffba9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8024" y="-67706"/>
            <a:ext cx="9262024" cy="7025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9512" y="476672"/>
            <a:ext cx="6840760" cy="36724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4293096"/>
            <a:ext cx="7488832" cy="100811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547664" y="5661248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hlinkClick r:id="" action="ppaction://hlinkshowjump?jump=lastslide"/>
          </p:cNvPr>
          <p:cNvSpPr/>
          <p:nvPr/>
        </p:nvSpPr>
        <p:spPr>
          <a:xfrm>
            <a:off x="1547664" y="6237312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hlinkClick r:id="rId3" action="ppaction://hlinksldjump"/>
          </p:cNvPr>
          <p:cNvSpPr/>
          <p:nvPr/>
        </p:nvSpPr>
        <p:spPr>
          <a:xfrm>
            <a:off x="5436096" y="5661248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" action="ppaction://hlinkshowjump?jump=lastslide"/>
          </p:cNvPr>
          <p:cNvSpPr/>
          <p:nvPr/>
        </p:nvSpPr>
        <p:spPr>
          <a:xfrm>
            <a:off x="5436096" y="6237312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Овал 9">
            <a:hlinkClick r:id="" action="ppaction://hlinkshowjump?jump=lastslide"/>
          </p:cNvPr>
          <p:cNvSpPr/>
          <p:nvPr/>
        </p:nvSpPr>
        <p:spPr>
          <a:xfrm>
            <a:off x="323528" y="476672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>
            <a:hlinkClick r:id="" action="ppaction://hlinkshowjump?jump=lastslide"/>
          </p:cNvPr>
          <p:cNvSpPr txBox="1"/>
          <p:nvPr/>
        </p:nvSpPr>
        <p:spPr>
          <a:xfrm>
            <a:off x="539552" y="548680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Выйти из игры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23528" y="1305093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>
            <a:hlinkClick r:id="rId4" action="ppaction://hlinksldjump"/>
          </p:cNvPr>
          <p:cNvSpPr txBox="1"/>
          <p:nvPr/>
        </p:nvSpPr>
        <p:spPr>
          <a:xfrm>
            <a:off x="539552" y="1412776"/>
            <a:ext cx="100811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dirty="0" smtClean="0">
                <a:solidFill>
                  <a:schemeClr val="bg1"/>
                </a:solidFill>
              </a:rPr>
              <a:t>50:50</a:t>
            </a:r>
            <a:endParaRPr lang="ru-RU" sz="2500" dirty="0">
              <a:solidFill>
                <a:schemeClr val="bg1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323528" y="2134801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431540" y="2207244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Звонок другу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83768" y="3009146"/>
            <a:ext cx="3672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FFFF00"/>
                </a:solidFill>
                <a:latin typeface="Monotype Corsiva" pitchFamily="66" charset="0"/>
              </a:rPr>
              <a:t>Вопрос №13</a:t>
            </a:r>
            <a:endParaRPr lang="ru-RU" sz="4000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12815" y="4293096"/>
            <a:ext cx="725499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Какую клавишу необходимо нажать, чтобы удалить символ слева направо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547664" y="6156012"/>
            <a:ext cx="25922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Delete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3" name="Прямоугольник 22">
            <a:hlinkClick r:id="" action="ppaction://hlinkshowjump?jump=lastslide"/>
          </p:cNvPr>
          <p:cNvSpPr/>
          <p:nvPr/>
        </p:nvSpPr>
        <p:spPr>
          <a:xfrm>
            <a:off x="5364381" y="5651956"/>
            <a:ext cx="11555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Backspace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7164288" y="3768007"/>
            <a:ext cx="1800200" cy="23705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7387155" y="3717032"/>
            <a:ext cx="1361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FF00"/>
                </a:solidFill>
              </a:rPr>
              <a:t>1 -          500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7164287" y="908720"/>
            <a:ext cx="111433" cy="6986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5273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Пользователь\Desktop\игра\1529fffba9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8024" y="-67706"/>
            <a:ext cx="9262024" cy="7025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-118024" y="-67706"/>
            <a:ext cx="9262024" cy="692570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539552" y="1799043"/>
            <a:ext cx="792088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>
                <a:solidFill>
                  <a:srgbClr val="FFFF00"/>
                </a:solidFill>
              </a:rPr>
              <a:t>1 </a:t>
            </a:r>
            <a:r>
              <a:rPr lang="ru-RU" sz="15000" dirty="0" smtClean="0">
                <a:solidFill>
                  <a:srgbClr val="FFFF00"/>
                </a:solidFill>
              </a:rPr>
              <a:t>500</a:t>
            </a:r>
            <a:r>
              <a:rPr lang="en-US" sz="15000" dirty="0">
                <a:solidFill>
                  <a:srgbClr val="FFFF00"/>
                </a:solidFill>
              </a:rPr>
              <a:t> </a:t>
            </a:r>
            <a:r>
              <a:rPr lang="en-US" sz="15000" dirty="0" smtClean="0">
                <a:solidFill>
                  <a:srgbClr val="FFFF00"/>
                </a:solidFill>
              </a:rPr>
              <a:t>000</a:t>
            </a:r>
            <a:endParaRPr lang="ru-RU" sz="15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152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Пользователь\Desktop\игра\1529fffba9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8024" y="-67706"/>
            <a:ext cx="9262024" cy="7025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9512" y="476672"/>
            <a:ext cx="6840760" cy="36724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4293096"/>
            <a:ext cx="7488832" cy="100811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547664" y="5661248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hlinkClick r:id="" action="ppaction://hlinkshowjump?jump=lastslide"/>
          </p:cNvPr>
          <p:cNvSpPr/>
          <p:nvPr/>
        </p:nvSpPr>
        <p:spPr>
          <a:xfrm>
            <a:off x="1547664" y="6237312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hlinkClick r:id="rId3" action="ppaction://hlinksldjump"/>
          </p:cNvPr>
          <p:cNvSpPr/>
          <p:nvPr/>
        </p:nvSpPr>
        <p:spPr>
          <a:xfrm>
            <a:off x="5436096" y="5661248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" action="ppaction://hlinkshowjump?jump=lastslide"/>
          </p:cNvPr>
          <p:cNvSpPr/>
          <p:nvPr/>
        </p:nvSpPr>
        <p:spPr>
          <a:xfrm>
            <a:off x="5436096" y="6237312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Овал 9">
            <a:hlinkClick r:id="" action="ppaction://hlinkshowjump?jump=lastslide"/>
          </p:cNvPr>
          <p:cNvSpPr/>
          <p:nvPr/>
        </p:nvSpPr>
        <p:spPr>
          <a:xfrm>
            <a:off x="323528" y="476672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>
            <a:hlinkClick r:id="" action="ppaction://hlinkshowjump?jump=lastslide"/>
          </p:cNvPr>
          <p:cNvSpPr txBox="1"/>
          <p:nvPr/>
        </p:nvSpPr>
        <p:spPr>
          <a:xfrm>
            <a:off x="539552" y="548680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Выйти из игры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23528" y="1305093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>
            <a:hlinkClick r:id="rId4" action="ppaction://hlinksldjump"/>
          </p:cNvPr>
          <p:cNvSpPr txBox="1"/>
          <p:nvPr/>
        </p:nvSpPr>
        <p:spPr>
          <a:xfrm>
            <a:off x="539552" y="1412776"/>
            <a:ext cx="100811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dirty="0" smtClean="0">
                <a:solidFill>
                  <a:schemeClr val="bg1"/>
                </a:solidFill>
              </a:rPr>
              <a:t>50:50</a:t>
            </a:r>
            <a:endParaRPr lang="ru-RU" sz="2500" dirty="0">
              <a:solidFill>
                <a:schemeClr val="bg1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323528" y="2134801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431540" y="2207244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Звонок другу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83768" y="3009146"/>
            <a:ext cx="3672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FFFF00"/>
                </a:solidFill>
                <a:latin typeface="Monotype Corsiva" pitchFamily="66" charset="0"/>
              </a:rPr>
              <a:t>Вопрос №1</a:t>
            </a:r>
            <a:r>
              <a:rPr lang="en-US" sz="4000" dirty="0" smtClean="0">
                <a:solidFill>
                  <a:srgbClr val="FFFF00"/>
                </a:solidFill>
                <a:latin typeface="Monotype Corsiva" pitchFamily="66" charset="0"/>
              </a:rPr>
              <a:t>4</a:t>
            </a:r>
            <a:endParaRPr lang="ru-RU" sz="4000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12815" y="4293096"/>
            <a:ext cx="725499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С </a:t>
            </a:r>
            <a:r>
              <a:rPr lang="ru-RU" sz="2800" dirty="0">
                <a:solidFill>
                  <a:schemeClr val="bg1"/>
                </a:solidFill>
              </a:rPr>
              <a:t>каким расширением создается файл в </a:t>
            </a:r>
            <a:r>
              <a:rPr lang="ru-RU" sz="2800" dirty="0" smtClean="0">
                <a:solidFill>
                  <a:schemeClr val="bg1"/>
                </a:solidFill>
              </a:rPr>
              <a:t>текстовом редакторе </a:t>
            </a:r>
            <a:r>
              <a:rPr lang="en-US" sz="2800" dirty="0">
                <a:solidFill>
                  <a:schemeClr val="bg1"/>
                </a:solidFill>
              </a:rPr>
              <a:t>Microsoft Word 2010</a:t>
            </a:r>
            <a:r>
              <a:rPr lang="ru-RU" sz="2800" dirty="0" smtClean="0">
                <a:solidFill>
                  <a:schemeClr val="bg1"/>
                </a:solidFill>
              </a:rPr>
              <a:t>: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547663" y="5651956"/>
            <a:ext cx="18722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*.doc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21" name="Прямоугольник 20">
            <a:hlinkClick r:id="" action="ppaction://hlinkshowjump?jump=lastslide"/>
          </p:cNvPr>
          <p:cNvSpPr/>
          <p:nvPr/>
        </p:nvSpPr>
        <p:spPr>
          <a:xfrm>
            <a:off x="1547664" y="6156012"/>
            <a:ext cx="25922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chemeClr val="bg1"/>
                </a:solidFill>
              </a:rPr>
              <a:t>*.</a:t>
            </a:r>
            <a:r>
              <a:rPr lang="en-US" sz="2000" dirty="0" err="1">
                <a:solidFill>
                  <a:schemeClr val="bg1"/>
                </a:solidFill>
              </a:rPr>
              <a:t>pcx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22" name="Прямоугольник 21">
            <a:hlinkClick r:id="" action="ppaction://hlinkshowjump?jump=lastslide"/>
          </p:cNvPr>
          <p:cNvSpPr/>
          <p:nvPr/>
        </p:nvSpPr>
        <p:spPr>
          <a:xfrm>
            <a:off x="5396671" y="6196662"/>
            <a:ext cx="255970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chemeClr val="bg1"/>
                </a:solidFill>
              </a:rPr>
              <a:t>*.</a:t>
            </a:r>
            <a:r>
              <a:rPr lang="en-US" sz="2000" dirty="0">
                <a:solidFill>
                  <a:schemeClr val="bg1"/>
                </a:solidFill>
              </a:rPr>
              <a:t>jpg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23" name="Прямоугольник 22">
            <a:hlinkClick r:id="" action="ppaction://hlinkshowjump?jump=lastslide"/>
          </p:cNvPr>
          <p:cNvSpPr/>
          <p:nvPr/>
        </p:nvSpPr>
        <p:spPr>
          <a:xfrm>
            <a:off x="5364381" y="5651956"/>
            <a:ext cx="85151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>
                <a:solidFill>
                  <a:schemeClr val="bg1"/>
                </a:solidFill>
              </a:rPr>
              <a:t>*.</a:t>
            </a:r>
            <a:r>
              <a:rPr lang="en-US" sz="2000" dirty="0" err="1">
                <a:solidFill>
                  <a:schemeClr val="bg1"/>
                </a:solidFill>
              </a:rPr>
              <a:t>mdb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7164288" y="3768007"/>
            <a:ext cx="1800200" cy="23705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7387155" y="3717032"/>
            <a:ext cx="1361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FF00"/>
                </a:solidFill>
              </a:rPr>
              <a:t>1 -          500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7164287" y="692696"/>
            <a:ext cx="111433" cy="6986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042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Пользователь\Desktop\игра\1529fffba9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8024" y="-67706"/>
            <a:ext cx="9262024" cy="7025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-118024" y="-67706"/>
            <a:ext cx="9262024" cy="692570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1466149" y="1799043"/>
            <a:ext cx="5626131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0" dirty="0" smtClean="0">
                <a:solidFill>
                  <a:srgbClr val="FFFF00"/>
                </a:solidFill>
              </a:rPr>
              <a:t>10</a:t>
            </a:r>
            <a:r>
              <a:rPr lang="ru-RU" sz="20000" dirty="0" smtClean="0">
                <a:solidFill>
                  <a:srgbClr val="FFFF00"/>
                </a:solidFill>
              </a:rPr>
              <a:t>00</a:t>
            </a:r>
            <a:endParaRPr lang="ru-RU" sz="20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353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Пользователь\Desktop\игра\1529fffba908.jpg">
            <a:hlinkClick r:id="" action="ppaction://hlinkshowjump?jump=lastslide"/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8024" y="-67706"/>
            <a:ext cx="9262024" cy="7025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9512" y="476672"/>
            <a:ext cx="6840760" cy="36724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4293096"/>
            <a:ext cx="7488832" cy="100811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547664" y="5661248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hlinkClick r:id="" action="ppaction://hlinkshowjump?jump=lastslide"/>
          </p:cNvPr>
          <p:cNvSpPr/>
          <p:nvPr/>
        </p:nvSpPr>
        <p:spPr>
          <a:xfrm>
            <a:off x="1547664" y="6237312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hlinkClick r:id="rId3" action="ppaction://hlinksldjump"/>
          </p:cNvPr>
          <p:cNvSpPr/>
          <p:nvPr/>
        </p:nvSpPr>
        <p:spPr>
          <a:xfrm>
            <a:off x="5436096" y="5661248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" action="ppaction://hlinkshowjump?jump=lastslide"/>
          </p:cNvPr>
          <p:cNvSpPr/>
          <p:nvPr/>
        </p:nvSpPr>
        <p:spPr>
          <a:xfrm>
            <a:off x="5436096" y="6237312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Овал 9">
            <a:hlinkClick r:id="" action="ppaction://hlinkshowjump?jump=lastslide"/>
          </p:cNvPr>
          <p:cNvSpPr/>
          <p:nvPr/>
        </p:nvSpPr>
        <p:spPr>
          <a:xfrm>
            <a:off x="323528" y="476672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>
            <a:hlinkClick r:id="" action="ppaction://hlinkshowjump?jump=lastslide"/>
          </p:cNvPr>
          <p:cNvSpPr txBox="1"/>
          <p:nvPr/>
        </p:nvSpPr>
        <p:spPr>
          <a:xfrm>
            <a:off x="539552" y="548680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Выйти из игры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23528" y="1305093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>
            <a:hlinkClick r:id="rId4" action="ppaction://hlinksldjump"/>
          </p:cNvPr>
          <p:cNvSpPr txBox="1"/>
          <p:nvPr/>
        </p:nvSpPr>
        <p:spPr>
          <a:xfrm>
            <a:off x="539552" y="1412776"/>
            <a:ext cx="100811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dirty="0" smtClean="0">
                <a:solidFill>
                  <a:schemeClr val="bg1"/>
                </a:solidFill>
              </a:rPr>
              <a:t>50:50</a:t>
            </a:r>
            <a:endParaRPr lang="ru-RU" sz="2500" dirty="0">
              <a:solidFill>
                <a:schemeClr val="bg1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323528" y="2134801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431540" y="2207244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Звонок другу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83768" y="3009146"/>
            <a:ext cx="3672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FFFF00"/>
                </a:solidFill>
                <a:latin typeface="Monotype Corsiva" pitchFamily="66" charset="0"/>
              </a:rPr>
              <a:t>Вопрос №1</a:t>
            </a:r>
            <a:r>
              <a:rPr lang="en-US" sz="4000" dirty="0" smtClean="0">
                <a:solidFill>
                  <a:srgbClr val="FFFF00"/>
                </a:solidFill>
                <a:latin typeface="Monotype Corsiva" pitchFamily="66" charset="0"/>
              </a:rPr>
              <a:t>4</a:t>
            </a:r>
            <a:endParaRPr lang="ru-RU" sz="4000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12815" y="4293096"/>
            <a:ext cx="725499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С </a:t>
            </a:r>
            <a:r>
              <a:rPr lang="ru-RU" sz="2800" dirty="0">
                <a:solidFill>
                  <a:schemeClr val="bg1"/>
                </a:solidFill>
              </a:rPr>
              <a:t>каким расширением создается файл в </a:t>
            </a:r>
            <a:r>
              <a:rPr lang="ru-RU" sz="2800" dirty="0" smtClean="0">
                <a:solidFill>
                  <a:schemeClr val="bg1"/>
                </a:solidFill>
              </a:rPr>
              <a:t>текстовом редакторе </a:t>
            </a:r>
            <a:r>
              <a:rPr lang="en-US" sz="2800" dirty="0">
                <a:solidFill>
                  <a:schemeClr val="bg1"/>
                </a:solidFill>
              </a:rPr>
              <a:t>Microsoft Word 2010</a:t>
            </a:r>
            <a:r>
              <a:rPr lang="ru-RU" sz="2800" dirty="0" smtClean="0">
                <a:solidFill>
                  <a:schemeClr val="bg1"/>
                </a:solidFill>
              </a:rPr>
              <a:t>: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20" name="TextBox 19">
            <a:hlinkClick r:id="rId5" action="ppaction://hlinksldjump"/>
          </p:cNvPr>
          <p:cNvSpPr txBox="1"/>
          <p:nvPr/>
        </p:nvSpPr>
        <p:spPr>
          <a:xfrm>
            <a:off x="1547663" y="5651956"/>
            <a:ext cx="18722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*.doc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547664" y="6156012"/>
            <a:ext cx="25922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chemeClr val="bg1"/>
                </a:solidFill>
              </a:rPr>
              <a:t>*.</a:t>
            </a:r>
            <a:r>
              <a:rPr lang="en-US" sz="2000" dirty="0" err="1">
                <a:solidFill>
                  <a:schemeClr val="bg1"/>
                </a:solidFill>
              </a:rPr>
              <a:t>pcx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22" name="Прямоугольник 21">
            <a:hlinkClick r:id="" action="ppaction://hlinkshowjump?jump=lastslide"/>
          </p:cNvPr>
          <p:cNvSpPr/>
          <p:nvPr/>
        </p:nvSpPr>
        <p:spPr>
          <a:xfrm>
            <a:off x="5396671" y="6196662"/>
            <a:ext cx="255970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*.</a:t>
            </a:r>
            <a:r>
              <a:rPr lang="en-US" dirty="0">
                <a:solidFill>
                  <a:schemeClr val="bg1"/>
                </a:solidFill>
              </a:rPr>
              <a:t>jpg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3" name="Прямоугольник 22">
            <a:hlinkClick r:id="" action="ppaction://hlinkshowjump?jump=lastslide"/>
          </p:cNvPr>
          <p:cNvSpPr/>
          <p:nvPr/>
        </p:nvSpPr>
        <p:spPr>
          <a:xfrm>
            <a:off x="5364381" y="5651956"/>
            <a:ext cx="85151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>
                <a:solidFill>
                  <a:schemeClr val="bg1"/>
                </a:solidFill>
              </a:rPr>
              <a:t>*.</a:t>
            </a:r>
            <a:r>
              <a:rPr lang="en-US" sz="2000" dirty="0" err="1">
                <a:solidFill>
                  <a:schemeClr val="bg1"/>
                </a:solidFill>
              </a:rPr>
              <a:t>mdb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7164288" y="3768007"/>
            <a:ext cx="1800200" cy="23705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7387155" y="3717032"/>
            <a:ext cx="1361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FF00"/>
                </a:solidFill>
              </a:rPr>
              <a:t>1 -          500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7164287" y="692696"/>
            <a:ext cx="111433" cy="6986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5994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Пользователь\Desktop\игра\1529fffba9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8024" y="-67706"/>
            <a:ext cx="9262024" cy="7025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9512" y="476672"/>
            <a:ext cx="6840760" cy="36724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4293096"/>
            <a:ext cx="7488832" cy="100811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547664" y="5661248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hlinkClick r:id="" action="ppaction://hlinkshowjump?jump=lastslide"/>
          </p:cNvPr>
          <p:cNvSpPr/>
          <p:nvPr/>
        </p:nvSpPr>
        <p:spPr>
          <a:xfrm>
            <a:off x="1547664" y="6237312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hlinkClick r:id="rId3" action="ppaction://hlinksldjump"/>
          </p:cNvPr>
          <p:cNvSpPr/>
          <p:nvPr/>
        </p:nvSpPr>
        <p:spPr>
          <a:xfrm>
            <a:off x="5436096" y="5661248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" action="ppaction://hlinkshowjump?jump=lastslide"/>
          </p:cNvPr>
          <p:cNvSpPr/>
          <p:nvPr/>
        </p:nvSpPr>
        <p:spPr>
          <a:xfrm>
            <a:off x="5436096" y="6237312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Овал 9">
            <a:hlinkClick r:id="" action="ppaction://hlinkshowjump?jump=lastslide"/>
          </p:cNvPr>
          <p:cNvSpPr/>
          <p:nvPr/>
        </p:nvSpPr>
        <p:spPr>
          <a:xfrm>
            <a:off x="323528" y="476672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>
            <a:hlinkClick r:id="" action="ppaction://hlinkshowjump?jump=lastslide"/>
          </p:cNvPr>
          <p:cNvSpPr txBox="1"/>
          <p:nvPr/>
        </p:nvSpPr>
        <p:spPr>
          <a:xfrm>
            <a:off x="539552" y="548680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Выйти из игры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23528" y="1305093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>
            <a:hlinkClick r:id="rId4" action="ppaction://hlinksldjump"/>
          </p:cNvPr>
          <p:cNvSpPr txBox="1"/>
          <p:nvPr/>
        </p:nvSpPr>
        <p:spPr>
          <a:xfrm>
            <a:off x="539552" y="1412776"/>
            <a:ext cx="100811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dirty="0" smtClean="0">
                <a:solidFill>
                  <a:schemeClr val="bg1"/>
                </a:solidFill>
              </a:rPr>
              <a:t>50:50</a:t>
            </a:r>
            <a:endParaRPr lang="ru-RU" sz="2500" dirty="0">
              <a:solidFill>
                <a:schemeClr val="bg1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323528" y="2134801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431540" y="2207244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Звонок другу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83768" y="3009146"/>
            <a:ext cx="3672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FFFF00"/>
                </a:solidFill>
                <a:latin typeface="Monotype Corsiva" pitchFamily="66" charset="0"/>
              </a:rPr>
              <a:t>Вопрос №1</a:t>
            </a:r>
            <a:r>
              <a:rPr lang="en-US" sz="4000" dirty="0" smtClean="0">
                <a:solidFill>
                  <a:srgbClr val="FFFF00"/>
                </a:solidFill>
                <a:latin typeface="Monotype Corsiva" pitchFamily="66" charset="0"/>
              </a:rPr>
              <a:t>4</a:t>
            </a:r>
            <a:endParaRPr lang="ru-RU" sz="4000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12815" y="4293096"/>
            <a:ext cx="725499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С </a:t>
            </a:r>
            <a:r>
              <a:rPr lang="ru-RU" sz="2800" dirty="0">
                <a:solidFill>
                  <a:schemeClr val="bg1"/>
                </a:solidFill>
              </a:rPr>
              <a:t>каким расширением создается файл в </a:t>
            </a:r>
            <a:r>
              <a:rPr lang="ru-RU" sz="2800" dirty="0" smtClean="0">
                <a:solidFill>
                  <a:schemeClr val="bg1"/>
                </a:solidFill>
              </a:rPr>
              <a:t>текстовом редакторе </a:t>
            </a:r>
            <a:r>
              <a:rPr lang="en-US" sz="2800" dirty="0">
                <a:solidFill>
                  <a:schemeClr val="bg1"/>
                </a:solidFill>
              </a:rPr>
              <a:t>Microsoft Word 2010</a:t>
            </a:r>
            <a:r>
              <a:rPr lang="ru-RU" sz="2800" dirty="0" smtClean="0">
                <a:solidFill>
                  <a:schemeClr val="bg1"/>
                </a:solidFill>
              </a:rPr>
              <a:t>: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547663" y="5651956"/>
            <a:ext cx="18722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*.doc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22" name="Прямоугольник 21">
            <a:hlinkClick r:id="" action="ppaction://hlinkshowjump?jump=lastslide"/>
          </p:cNvPr>
          <p:cNvSpPr/>
          <p:nvPr/>
        </p:nvSpPr>
        <p:spPr>
          <a:xfrm>
            <a:off x="5396671" y="6196662"/>
            <a:ext cx="255970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chemeClr val="bg1"/>
                </a:solidFill>
              </a:rPr>
              <a:t>*.</a:t>
            </a:r>
            <a:r>
              <a:rPr lang="en-US" sz="2000" dirty="0">
                <a:solidFill>
                  <a:schemeClr val="bg1"/>
                </a:solidFill>
              </a:rPr>
              <a:t>jpg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7164288" y="3768007"/>
            <a:ext cx="1800200" cy="23705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7387155" y="3717032"/>
            <a:ext cx="1361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FF00"/>
                </a:solidFill>
              </a:rPr>
              <a:t>1 -          500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7164287" y="692696"/>
            <a:ext cx="111433" cy="6986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3828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Пользователь\Desktop\игра\1529fffba9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8024" y="-67706"/>
            <a:ext cx="9262024" cy="7025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9512" y="476672"/>
            <a:ext cx="6840760" cy="36724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4293096"/>
            <a:ext cx="7488832" cy="100811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547664" y="5661248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hlinkClick r:id="" action="ppaction://hlinkshowjump?jump=lastslide"/>
          </p:cNvPr>
          <p:cNvSpPr/>
          <p:nvPr/>
        </p:nvSpPr>
        <p:spPr>
          <a:xfrm>
            <a:off x="1547664" y="6237312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hlinkClick r:id="rId3" action="ppaction://hlinksldjump"/>
          </p:cNvPr>
          <p:cNvSpPr/>
          <p:nvPr/>
        </p:nvSpPr>
        <p:spPr>
          <a:xfrm>
            <a:off x="5436096" y="5661248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" action="ppaction://hlinkshowjump?jump=lastslide"/>
          </p:cNvPr>
          <p:cNvSpPr/>
          <p:nvPr/>
        </p:nvSpPr>
        <p:spPr>
          <a:xfrm>
            <a:off x="5436096" y="6237312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Овал 9">
            <a:hlinkClick r:id="" action="ppaction://hlinkshowjump?jump=lastslide"/>
          </p:cNvPr>
          <p:cNvSpPr/>
          <p:nvPr/>
        </p:nvSpPr>
        <p:spPr>
          <a:xfrm>
            <a:off x="323528" y="476672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>
            <a:hlinkClick r:id="" action="ppaction://hlinkshowjump?jump=lastslide"/>
          </p:cNvPr>
          <p:cNvSpPr txBox="1"/>
          <p:nvPr/>
        </p:nvSpPr>
        <p:spPr>
          <a:xfrm>
            <a:off x="539552" y="548680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Выйти из игры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23528" y="1305093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>
            <a:hlinkClick r:id="rId4" action="ppaction://hlinksldjump"/>
          </p:cNvPr>
          <p:cNvSpPr txBox="1"/>
          <p:nvPr/>
        </p:nvSpPr>
        <p:spPr>
          <a:xfrm>
            <a:off x="539552" y="1412776"/>
            <a:ext cx="100811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dirty="0" smtClean="0">
                <a:solidFill>
                  <a:schemeClr val="bg1"/>
                </a:solidFill>
              </a:rPr>
              <a:t>50:50</a:t>
            </a:r>
            <a:endParaRPr lang="ru-RU" sz="2500" dirty="0">
              <a:solidFill>
                <a:schemeClr val="bg1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323528" y="2134801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431540" y="2207244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Звонок другу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83768" y="3009146"/>
            <a:ext cx="3672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FFFF00"/>
                </a:solidFill>
                <a:latin typeface="Monotype Corsiva" pitchFamily="66" charset="0"/>
              </a:rPr>
              <a:t>Вопрос №1</a:t>
            </a:r>
            <a:r>
              <a:rPr lang="en-US" sz="4000" dirty="0" smtClean="0">
                <a:solidFill>
                  <a:srgbClr val="FFFF00"/>
                </a:solidFill>
                <a:latin typeface="Monotype Corsiva" pitchFamily="66" charset="0"/>
              </a:rPr>
              <a:t>4</a:t>
            </a:r>
            <a:endParaRPr lang="ru-RU" sz="4000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12815" y="4293096"/>
            <a:ext cx="725499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С </a:t>
            </a:r>
            <a:r>
              <a:rPr lang="ru-RU" sz="2800" dirty="0">
                <a:solidFill>
                  <a:schemeClr val="bg1"/>
                </a:solidFill>
              </a:rPr>
              <a:t>каким расширением создается файл в </a:t>
            </a:r>
            <a:r>
              <a:rPr lang="ru-RU" sz="2800" dirty="0" smtClean="0">
                <a:solidFill>
                  <a:schemeClr val="bg1"/>
                </a:solidFill>
              </a:rPr>
              <a:t>текстовом редакторе </a:t>
            </a:r>
            <a:r>
              <a:rPr lang="en-US" sz="2800" dirty="0">
                <a:solidFill>
                  <a:schemeClr val="bg1"/>
                </a:solidFill>
              </a:rPr>
              <a:t>Microsoft Word 2010</a:t>
            </a:r>
            <a:r>
              <a:rPr lang="ru-RU" sz="2800" dirty="0" smtClean="0">
                <a:solidFill>
                  <a:schemeClr val="bg1"/>
                </a:solidFill>
              </a:rPr>
              <a:t>: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547663" y="5651956"/>
            <a:ext cx="18722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*.doc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22" name="Прямоугольник 21">
            <a:hlinkClick r:id="" action="ppaction://hlinkshowjump?jump=lastslide"/>
          </p:cNvPr>
          <p:cNvSpPr/>
          <p:nvPr/>
        </p:nvSpPr>
        <p:spPr>
          <a:xfrm>
            <a:off x="5396671" y="6196662"/>
            <a:ext cx="255970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chemeClr val="bg1"/>
                </a:solidFill>
              </a:rPr>
              <a:t>*.</a:t>
            </a:r>
            <a:r>
              <a:rPr lang="en-US" sz="2000" dirty="0">
                <a:solidFill>
                  <a:schemeClr val="bg1"/>
                </a:solidFill>
              </a:rPr>
              <a:t>jpg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7164288" y="3768007"/>
            <a:ext cx="1800200" cy="23705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7387155" y="3717032"/>
            <a:ext cx="1361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FF00"/>
                </a:solidFill>
              </a:rPr>
              <a:t>1 -          500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7164287" y="692696"/>
            <a:ext cx="111433" cy="6986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7885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Пользователь\Desktop\игра\1529fffba9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8024" y="-67706"/>
            <a:ext cx="9262024" cy="7025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-118024" y="-67706"/>
            <a:ext cx="9262024" cy="692570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539552" y="1799043"/>
            <a:ext cx="792088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>
                <a:solidFill>
                  <a:srgbClr val="FF0000"/>
                </a:solidFill>
              </a:rPr>
              <a:t>3 0</a:t>
            </a:r>
            <a:r>
              <a:rPr lang="ru-RU" sz="15000" dirty="0" smtClean="0">
                <a:solidFill>
                  <a:srgbClr val="FF0000"/>
                </a:solidFill>
              </a:rPr>
              <a:t>00</a:t>
            </a:r>
            <a:r>
              <a:rPr lang="en-US" sz="15000" dirty="0" smtClean="0">
                <a:solidFill>
                  <a:srgbClr val="FF0000"/>
                </a:solidFill>
              </a:rPr>
              <a:t> 000</a:t>
            </a:r>
            <a:endParaRPr lang="ru-RU" sz="15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0351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Пользователь\Desktop\игра\1529fffba9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8024" y="-67706"/>
            <a:ext cx="9262024" cy="7025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9512" y="476672"/>
            <a:ext cx="6840760" cy="36724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4293096"/>
            <a:ext cx="7488832" cy="100811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547664" y="5661248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hlinkClick r:id="" action="ppaction://hlinkshowjump?jump=lastslide"/>
          </p:cNvPr>
          <p:cNvSpPr/>
          <p:nvPr/>
        </p:nvSpPr>
        <p:spPr>
          <a:xfrm>
            <a:off x="1547664" y="6237312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hlinkClick r:id="rId3" action="ppaction://hlinksldjump"/>
          </p:cNvPr>
          <p:cNvSpPr/>
          <p:nvPr/>
        </p:nvSpPr>
        <p:spPr>
          <a:xfrm>
            <a:off x="5436096" y="5661248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" action="ppaction://hlinkshowjump?jump=lastslide"/>
          </p:cNvPr>
          <p:cNvSpPr/>
          <p:nvPr/>
        </p:nvSpPr>
        <p:spPr>
          <a:xfrm>
            <a:off x="5436096" y="6237312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Овал 9">
            <a:hlinkClick r:id="" action="ppaction://hlinkshowjump?jump=lastslide"/>
          </p:cNvPr>
          <p:cNvSpPr/>
          <p:nvPr/>
        </p:nvSpPr>
        <p:spPr>
          <a:xfrm>
            <a:off x="323528" y="476672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>
            <a:hlinkClick r:id="" action="ppaction://hlinkshowjump?jump=lastslide"/>
          </p:cNvPr>
          <p:cNvSpPr txBox="1"/>
          <p:nvPr/>
        </p:nvSpPr>
        <p:spPr>
          <a:xfrm>
            <a:off x="539552" y="548680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Выйти из игры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23528" y="1305093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>
            <a:hlinkClick r:id="rId4" action="ppaction://hlinksldjump"/>
          </p:cNvPr>
          <p:cNvSpPr txBox="1"/>
          <p:nvPr/>
        </p:nvSpPr>
        <p:spPr>
          <a:xfrm>
            <a:off x="539552" y="1412776"/>
            <a:ext cx="100811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dirty="0" smtClean="0">
                <a:solidFill>
                  <a:schemeClr val="bg1"/>
                </a:solidFill>
              </a:rPr>
              <a:t>50:50</a:t>
            </a:r>
            <a:endParaRPr lang="ru-RU" sz="2500" dirty="0">
              <a:solidFill>
                <a:schemeClr val="bg1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323528" y="2134801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431540" y="2207244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Звонок другу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83768" y="3009146"/>
            <a:ext cx="3672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FFFF00"/>
                </a:solidFill>
                <a:latin typeface="Monotype Corsiva" pitchFamily="66" charset="0"/>
              </a:rPr>
              <a:t>Вопрос №1</a:t>
            </a:r>
            <a:r>
              <a:rPr lang="en-US" sz="4000" dirty="0">
                <a:solidFill>
                  <a:srgbClr val="FFFF00"/>
                </a:solidFill>
                <a:latin typeface="Monotype Corsiva" pitchFamily="66" charset="0"/>
              </a:rPr>
              <a:t>5</a:t>
            </a:r>
            <a:endParaRPr lang="ru-RU" sz="4000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12815" y="4221088"/>
            <a:ext cx="72549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chemeClr val="bg1"/>
                </a:solidFill>
              </a:rPr>
              <a:t>Используя графический редактор </a:t>
            </a:r>
            <a:r>
              <a:rPr lang="en-US" sz="2400" dirty="0" smtClean="0">
                <a:solidFill>
                  <a:schemeClr val="bg1"/>
                </a:solidFill>
              </a:rPr>
              <a:t>Paint</a:t>
            </a:r>
            <a:r>
              <a:rPr lang="ru-RU" sz="2400" dirty="0" smtClean="0">
                <a:solidFill>
                  <a:schemeClr val="bg1"/>
                </a:solidFill>
              </a:rPr>
              <a:t> какую необходимо нажать клавишу, чтобы получить правильный круг, квадрат, . . .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20" name="TextBox 19">
            <a:hlinkClick r:id="" action="ppaction://hlinkshowjump?jump=lastslide"/>
          </p:cNvPr>
          <p:cNvSpPr txBox="1"/>
          <p:nvPr/>
        </p:nvSpPr>
        <p:spPr>
          <a:xfrm>
            <a:off x="1547663" y="5651956"/>
            <a:ext cx="18722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Enter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547664" y="6156012"/>
            <a:ext cx="25922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Alt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22" name="Прямоугольник 21">
            <a:hlinkClick r:id="" action="ppaction://hlinkshowjump?jump=lastslide"/>
          </p:cNvPr>
          <p:cNvSpPr/>
          <p:nvPr/>
        </p:nvSpPr>
        <p:spPr>
          <a:xfrm>
            <a:off x="5396671" y="6196662"/>
            <a:ext cx="255970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Tab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364381" y="5651956"/>
            <a:ext cx="66236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Shift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7164288" y="3768007"/>
            <a:ext cx="1800200" cy="23705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7387155" y="3717032"/>
            <a:ext cx="1361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FF00"/>
                </a:solidFill>
              </a:rPr>
              <a:t>1 -          500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7164287" y="478816"/>
            <a:ext cx="111433" cy="6986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9736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Пользователь\Desktop\игра\1529fffba9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8024" y="-67706"/>
            <a:ext cx="9262024" cy="7025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9512" y="476672"/>
            <a:ext cx="6840760" cy="36724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4293096"/>
            <a:ext cx="7488832" cy="100811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547664" y="5661248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hlinkClick r:id="" action="ppaction://hlinkshowjump?jump=lastslide"/>
          </p:cNvPr>
          <p:cNvSpPr/>
          <p:nvPr/>
        </p:nvSpPr>
        <p:spPr>
          <a:xfrm>
            <a:off x="1547664" y="6237312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hlinkClick r:id="rId3" action="ppaction://hlinksldjump"/>
          </p:cNvPr>
          <p:cNvSpPr/>
          <p:nvPr/>
        </p:nvSpPr>
        <p:spPr>
          <a:xfrm>
            <a:off x="5436096" y="5661248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" action="ppaction://hlinkshowjump?jump=lastslide"/>
          </p:cNvPr>
          <p:cNvSpPr/>
          <p:nvPr/>
        </p:nvSpPr>
        <p:spPr>
          <a:xfrm>
            <a:off x="5436096" y="6237312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Овал 9">
            <a:hlinkClick r:id="" action="ppaction://hlinkshowjump?jump=lastslide"/>
          </p:cNvPr>
          <p:cNvSpPr/>
          <p:nvPr/>
        </p:nvSpPr>
        <p:spPr>
          <a:xfrm>
            <a:off x="323528" y="476672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>
            <a:hlinkClick r:id="" action="ppaction://hlinkshowjump?jump=lastslide"/>
          </p:cNvPr>
          <p:cNvSpPr txBox="1"/>
          <p:nvPr/>
        </p:nvSpPr>
        <p:spPr>
          <a:xfrm>
            <a:off x="539552" y="548680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Выйти из игры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23528" y="1305093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>
            <a:hlinkClick r:id="rId4" action="ppaction://hlinksldjump"/>
          </p:cNvPr>
          <p:cNvSpPr txBox="1"/>
          <p:nvPr/>
        </p:nvSpPr>
        <p:spPr>
          <a:xfrm>
            <a:off x="539552" y="1412776"/>
            <a:ext cx="100811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dirty="0" smtClean="0">
                <a:solidFill>
                  <a:schemeClr val="bg1"/>
                </a:solidFill>
              </a:rPr>
              <a:t>50:50</a:t>
            </a:r>
            <a:endParaRPr lang="ru-RU" sz="2500" dirty="0">
              <a:solidFill>
                <a:schemeClr val="bg1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323528" y="2134801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431540" y="2207244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Звонок другу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83768" y="3009146"/>
            <a:ext cx="3672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FFFF00"/>
                </a:solidFill>
                <a:latin typeface="Monotype Corsiva" pitchFamily="66" charset="0"/>
              </a:rPr>
              <a:t>Вопрос №1</a:t>
            </a:r>
            <a:r>
              <a:rPr lang="en-US" sz="4000" dirty="0">
                <a:solidFill>
                  <a:srgbClr val="FFFF00"/>
                </a:solidFill>
                <a:latin typeface="Monotype Corsiva" pitchFamily="66" charset="0"/>
              </a:rPr>
              <a:t>5</a:t>
            </a:r>
            <a:endParaRPr lang="ru-RU" sz="4000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12815" y="4221088"/>
            <a:ext cx="72549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chemeClr val="bg1"/>
                </a:solidFill>
              </a:rPr>
              <a:t>Используя графический редактор </a:t>
            </a:r>
            <a:r>
              <a:rPr lang="en-US" sz="2400" dirty="0" smtClean="0">
                <a:solidFill>
                  <a:schemeClr val="bg1"/>
                </a:solidFill>
              </a:rPr>
              <a:t>Paint</a:t>
            </a:r>
            <a:r>
              <a:rPr lang="ru-RU" sz="2400" dirty="0" smtClean="0">
                <a:solidFill>
                  <a:schemeClr val="bg1"/>
                </a:solidFill>
              </a:rPr>
              <a:t> какую необходимо нажать клавишу, чтобы получить правильный круг, квадрат, . . .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20" name="TextBox 19">
            <a:hlinkClick r:id="" action="ppaction://hlinkshowjump?jump=lastslide"/>
          </p:cNvPr>
          <p:cNvSpPr txBox="1"/>
          <p:nvPr/>
        </p:nvSpPr>
        <p:spPr>
          <a:xfrm>
            <a:off x="1547663" y="5651956"/>
            <a:ext cx="18722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Enter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547664" y="6156012"/>
            <a:ext cx="25922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Alt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22" name="Прямоугольник 21">
            <a:hlinkClick r:id="" action="ppaction://hlinkshowjump?jump=lastslide"/>
          </p:cNvPr>
          <p:cNvSpPr/>
          <p:nvPr/>
        </p:nvSpPr>
        <p:spPr>
          <a:xfrm>
            <a:off x="5396671" y="6196662"/>
            <a:ext cx="255970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Tab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23" name="Прямоугольник 22">
            <a:hlinkClick r:id="" action="ppaction://hlinkshowjump?jump=lastslide"/>
          </p:cNvPr>
          <p:cNvSpPr/>
          <p:nvPr/>
        </p:nvSpPr>
        <p:spPr>
          <a:xfrm>
            <a:off x="5364381" y="5651956"/>
            <a:ext cx="66236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Shift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7164288" y="3768007"/>
            <a:ext cx="1800200" cy="23705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7387155" y="3717032"/>
            <a:ext cx="1361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FF00"/>
                </a:solidFill>
              </a:rPr>
              <a:t>1 -          500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7164287" y="478816"/>
            <a:ext cx="111433" cy="6986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TextBox 25"/>
          <p:cNvSpPr txBox="1"/>
          <p:nvPr/>
        </p:nvSpPr>
        <p:spPr>
          <a:xfrm>
            <a:off x="1979712" y="620688"/>
            <a:ext cx="471652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chemeClr val="bg1"/>
                </a:solidFill>
              </a:rPr>
              <a:t>Поздравляем с победой </a:t>
            </a:r>
            <a:endParaRPr lang="ru-RU" sz="6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03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Пользователь\Desktop\игра\1529fffba9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8024" y="-67706"/>
            <a:ext cx="9262024" cy="7025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9512" y="476672"/>
            <a:ext cx="6840760" cy="36724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4293096"/>
            <a:ext cx="7488832" cy="100811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547664" y="5661248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hlinkClick r:id="" action="ppaction://hlinkshowjump?jump=lastslide"/>
          </p:cNvPr>
          <p:cNvSpPr/>
          <p:nvPr/>
        </p:nvSpPr>
        <p:spPr>
          <a:xfrm>
            <a:off x="1547664" y="6237312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hlinkClick r:id="rId3" action="ppaction://hlinksldjump"/>
          </p:cNvPr>
          <p:cNvSpPr/>
          <p:nvPr/>
        </p:nvSpPr>
        <p:spPr>
          <a:xfrm>
            <a:off x="5436096" y="5661248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" action="ppaction://hlinkshowjump?jump=lastslide"/>
          </p:cNvPr>
          <p:cNvSpPr/>
          <p:nvPr/>
        </p:nvSpPr>
        <p:spPr>
          <a:xfrm>
            <a:off x="5436096" y="6237312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Овал 9">
            <a:hlinkClick r:id="" action="ppaction://hlinkshowjump?jump=lastslide"/>
          </p:cNvPr>
          <p:cNvSpPr/>
          <p:nvPr/>
        </p:nvSpPr>
        <p:spPr>
          <a:xfrm>
            <a:off x="323528" y="476672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>
            <a:hlinkClick r:id="" action="ppaction://hlinkshowjump?jump=lastslide"/>
          </p:cNvPr>
          <p:cNvSpPr txBox="1"/>
          <p:nvPr/>
        </p:nvSpPr>
        <p:spPr>
          <a:xfrm>
            <a:off x="539552" y="548680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Выйти из игры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23528" y="1305093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>
            <a:hlinkClick r:id="rId4" action="ppaction://hlinksldjump"/>
          </p:cNvPr>
          <p:cNvSpPr txBox="1"/>
          <p:nvPr/>
        </p:nvSpPr>
        <p:spPr>
          <a:xfrm>
            <a:off x="539552" y="1412776"/>
            <a:ext cx="100811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dirty="0" smtClean="0">
                <a:solidFill>
                  <a:schemeClr val="bg1"/>
                </a:solidFill>
              </a:rPr>
              <a:t>50:50</a:t>
            </a:r>
            <a:endParaRPr lang="ru-RU" sz="2500" dirty="0">
              <a:solidFill>
                <a:schemeClr val="bg1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323528" y="2134801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431540" y="2207244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Звонок другу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83768" y="3009146"/>
            <a:ext cx="3672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FFFF00"/>
                </a:solidFill>
                <a:latin typeface="Monotype Corsiva" pitchFamily="66" charset="0"/>
              </a:rPr>
              <a:t>Вопрос №1</a:t>
            </a:r>
            <a:r>
              <a:rPr lang="en-US" sz="4000" dirty="0">
                <a:solidFill>
                  <a:srgbClr val="FFFF00"/>
                </a:solidFill>
                <a:latin typeface="Monotype Corsiva" pitchFamily="66" charset="0"/>
              </a:rPr>
              <a:t>5</a:t>
            </a:r>
            <a:endParaRPr lang="ru-RU" sz="4000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12815" y="4221088"/>
            <a:ext cx="72549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chemeClr val="bg1"/>
                </a:solidFill>
              </a:rPr>
              <a:t>Используя графический редактор </a:t>
            </a:r>
            <a:r>
              <a:rPr lang="en-US" sz="2400" dirty="0" smtClean="0">
                <a:solidFill>
                  <a:schemeClr val="bg1"/>
                </a:solidFill>
              </a:rPr>
              <a:t>Paint</a:t>
            </a:r>
            <a:r>
              <a:rPr lang="ru-RU" sz="2400" dirty="0" smtClean="0">
                <a:solidFill>
                  <a:schemeClr val="bg1"/>
                </a:solidFill>
              </a:rPr>
              <a:t> какую необходимо нажать клавишу, чтобы получить правильный круг, квадрат, . . .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21" name="Прямоугольник 20">
            <a:hlinkClick r:id="" action="ppaction://hlinkshowjump?jump=lastslide"/>
          </p:cNvPr>
          <p:cNvSpPr/>
          <p:nvPr/>
        </p:nvSpPr>
        <p:spPr>
          <a:xfrm>
            <a:off x="1547664" y="6156012"/>
            <a:ext cx="15841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Alt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364381" y="5651956"/>
            <a:ext cx="66236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Shift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7164288" y="3768007"/>
            <a:ext cx="1800200" cy="23705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7387155" y="3717032"/>
            <a:ext cx="1361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FF00"/>
                </a:solidFill>
              </a:rPr>
              <a:t>1 -          500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7164287" y="478816"/>
            <a:ext cx="111433" cy="6986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944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Пользователь\Desktop\игра\1529fffba9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8024" y="-67706"/>
            <a:ext cx="9262024" cy="7025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9512" y="476672"/>
            <a:ext cx="6840760" cy="36724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4293096"/>
            <a:ext cx="7488832" cy="100811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547664" y="5661248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hlinkClick r:id="" action="ppaction://hlinkshowjump?jump=lastslide"/>
          </p:cNvPr>
          <p:cNvSpPr/>
          <p:nvPr/>
        </p:nvSpPr>
        <p:spPr>
          <a:xfrm>
            <a:off x="1547664" y="6237312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hlinkClick r:id="rId3" action="ppaction://hlinksldjump"/>
          </p:cNvPr>
          <p:cNvSpPr/>
          <p:nvPr/>
        </p:nvSpPr>
        <p:spPr>
          <a:xfrm>
            <a:off x="5436096" y="5661248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" action="ppaction://hlinkshowjump?jump=lastslide"/>
          </p:cNvPr>
          <p:cNvSpPr/>
          <p:nvPr/>
        </p:nvSpPr>
        <p:spPr>
          <a:xfrm>
            <a:off x="5436096" y="6237312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Овал 9">
            <a:hlinkClick r:id="" action="ppaction://hlinkshowjump?jump=lastslide"/>
          </p:cNvPr>
          <p:cNvSpPr/>
          <p:nvPr/>
        </p:nvSpPr>
        <p:spPr>
          <a:xfrm>
            <a:off x="323528" y="476672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>
            <a:hlinkClick r:id="" action="ppaction://hlinkshowjump?jump=lastslide"/>
          </p:cNvPr>
          <p:cNvSpPr txBox="1"/>
          <p:nvPr/>
        </p:nvSpPr>
        <p:spPr>
          <a:xfrm>
            <a:off x="539552" y="548680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Выйти из игры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23528" y="1305093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>
            <a:hlinkClick r:id="rId4" action="ppaction://hlinksldjump"/>
          </p:cNvPr>
          <p:cNvSpPr txBox="1"/>
          <p:nvPr/>
        </p:nvSpPr>
        <p:spPr>
          <a:xfrm>
            <a:off x="539552" y="1412776"/>
            <a:ext cx="100811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dirty="0" smtClean="0">
                <a:solidFill>
                  <a:schemeClr val="bg1"/>
                </a:solidFill>
              </a:rPr>
              <a:t>50:50</a:t>
            </a:r>
            <a:endParaRPr lang="ru-RU" sz="2500" dirty="0">
              <a:solidFill>
                <a:schemeClr val="bg1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323528" y="2134801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431540" y="2207244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Звонок другу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83768" y="3009146"/>
            <a:ext cx="3672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FFFF00"/>
                </a:solidFill>
                <a:latin typeface="Monotype Corsiva" pitchFamily="66" charset="0"/>
              </a:rPr>
              <a:t>Вопрос №1</a:t>
            </a:r>
            <a:r>
              <a:rPr lang="en-US" sz="4000" dirty="0">
                <a:solidFill>
                  <a:srgbClr val="FFFF00"/>
                </a:solidFill>
                <a:latin typeface="Monotype Corsiva" pitchFamily="66" charset="0"/>
              </a:rPr>
              <a:t>5</a:t>
            </a:r>
            <a:endParaRPr lang="ru-RU" sz="4000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12815" y="4221088"/>
            <a:ext cx="72549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chemeClr val="bg1"/>
                </a:solidFill>
              </a:rPr>
              <a:t>Используя графический редактор </a:t>
            </a:r>
            <a:r>
              <a:rPr lang="en-US" sz="2400" dirty="0" smtClean="0">
                <a:solidFill>
                  <a:schemeClr val="bg1"/>
                </a:solidFill>
              </a:rPr>
              <a:t>Paint</a:t>
            </a:r>
            <a:r>
              <a:rPr lang="ru-RU" sz="2400" dirty="0" smtClean="0">
                <a:solidFill>
                  <a:schemeClr val="bg1"/>
                </a:solidFill>
              </a:rPr>
              <a:t> какую необходимо нажать клавишу, чтобы получить правильный круг, квадрат, . . .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547664" y="6156012"/>
            <a:ext cx="25922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Alt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364381" y="5651956"/>
            <a:ext cx="66236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Shift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7164288" y="3768007"/>
            <a:ext cx="1800200" cy="23705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7387155" y="3717032"/>
            <a:ext cx="1361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FF00"/>
                </a:solidFill>
              </a:rPr>
              <a:t>1 -          500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7164287" y="478816"/>
            <a:ext cx="111433" cy="6986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TextBox 25"/>
          <p:cNvSpPr txBox="1"/>
          <p:nvPr/>
        </p:nvSpPr>
        <p:spPr>
          <a:xfrm>
            <a:off x="1979712" y="620688"/>
            <a:ext cx="471652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chemeClr val="bg1"/>
                </a:solidFill>
              </a:rPr>
              <a:t>Поздравляем с победой </a:t>
            </a:r>
            <a:endParaRPr lang="ru-RU" sz="6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50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Пользователь\Desktop\игра\Khsm_logo_bi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8017" y="-126014"/>
            <a:ext cx="9312017" cy="6984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91547" y="908720"/>
            <a:ext cx="79928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КОНЕЦ ИГРЫ</a:t>
            </a:r>
            <a:endParaRPr lang="ru-RU" sz="8000" b="1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93368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Пользователь\Desktop\игра\1529fffba9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8024" y="-67706"/>
            <a:ext cx="9262024" cy="7025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9512" y="476672"/>
            <a:ext cx="6840760" cy="36724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4293096"/>
            <a:ext cx="7488832" cy="100811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hlinkClick r:id="" action="ppaction://hlinkshowjump?jump=lastslide"/>
          </p:cNvPr>
          <p:cNvSpPr/>
          <p:nvPr/>
        </p:nvSpPr>
        <p:spPr>
          <a:xfrm>
            <a:off x="1547664" y="5661248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hlinkClick r:id="" action="ppaction://hlinkshowjump?jump=nextslide"/>
          </p:cNvPr>
          <p:cNvSpPr/>
          <p:nvPr/>
        </p:nvSpPr>
        <p:spPr>
          <a:xfrm>
            <a:off x="1547664" y="6237312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hlinkClick r:id="rId3" action="ppaction://hlinksldjump"/>
          </p:cNvPr>
          <p:cNvSpPr/>
          <p:nvPr/>
        </p:nvSpPr>
        <p:spPr>
          <a:xfrm>
            <a:off x="5436096" y="5661248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" action="ppaction://hlinkshowjump?jump=lastslide"/>
          </p:cNvPr>
          <p:cNvSpPr/>
          <p:nvPr/>
        </p:nvSpPr>
        <p:spPr>
          <a:xfrm>
            <a:off x="5436096" y="6237312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323528" y="476672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9552" y="548680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Выйти из игры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23528" y="1305093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>
            <a:hlinkClick r:id="rId4" action="ppaction://hlinksldjump"/>
          </p:cNvPr>
          <p:cNvSpPr txBox="1"/>
          <p:nvPr/>
        </p:nvSpPr>
        <p:spPr>
          <a:xfrm>
            <a:off x="539552" y="1412776"/>
            <a:ext cx="100811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dirty="0" smtClean="0">
                <a:solidFill>
                  <a:schemeClr val="bg1"/>
                </a:solidFill>
              </a:rPr>
              <a:t>50:50</a:t>
            </a:r>
            <a:endParaRPr lang="ru-RU" sz="2500" dirty="0">
              <a:solidFill>
                <a:schemeClr val="bg1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323528" y="2134801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431540" y="2207244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Звонок другу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83768" y="3009146"/>
            <a:ext cx="3672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FFFF00"/>
                </a:solidFill>
                <a:latin typeface="Monotype Corsiva" pitchFamily="66" charset="0"/>
              </a:rPr>
              <a:t>Вопрос №2</a:t>
            </a:r>
            <a:endParaRPr lang="ru-RU" sz="4000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55576" y="4293096"/>
            <a:ext cx="74888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Для ввода текстовой информации в компьютер служит …</a:t>
            </a:r>
            <a:endParaRPr lang="ru-RU" sz="25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>
            <a:hlinkClick r:id="" action="ppaction://hlinkshowjump?jump=lastslide"/>
          </p:cNvPr>
          <p:cNvSpPr txBox="1"/>
          <p:nvPr/>
        </p:nvSpPr>
        <p:spPr>
          <a:xfrm>
            <a:off x="1547664" y="5661248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Мышь</a:t>
            </a:r>
            <a:r>
              <a:rPr lang="ru-RU" dirty="0">
                <a:solidFill>
                  <a:schemeClr val="bg1"/>
                </a:solidFill>
              </a:rPr>
              <a:t>         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1" name="Прямоугольник 20">
            <a:hlinkClick r:id="" action="ppaction://hlinkshowjump?jump=lastslide"/>
          </p:cNvPr>
          <p:cNvSpPr/>
          <p:nvPr/>
        </p:nvSpPr>
        <p:spPr>
          <a:xfrm>
            <a:off x="1547664" y="6156012"/>
            <a:ext cx="23069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Процессор                    </a:t>
            </a:r>
          </a:p>
        </p:txBody>
      </p:sp>
      <p:sp>
        <p:nvSpPr>
          <p:cNvPr id="22" name="Прямоугольник 21">
            <a:hlinkClick r:id="" action="ppaction://hlinkshowjump?jump=lastslide"/>
          </p:cNvPr>
          <p:cNvSpPr/>
          <p:nvPr/>
        </p:nvSpPr>
        <p:spPr>
          <a:xfrm>
            <a:off x="5436096" y="6196662"/>
            <a:ext cx="10241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Принтер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5404881" y="5620598"/>
            <a:ext cx="22085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Клавиатура               </a:t>
            </a:r>
            <a:r>
              <a:rPr lang="ru-RU" dirty="0"/>
              <a:t>  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7164288" y="3768007"/>
            <a:ext cx="1800200" cy="23705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7387155" y="3717032"/>
            <a:ext cx="1361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FF00"/>
                </a:solidFill>
              </a:rPr>
              <a:t>1 -          500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164288" y="3573015"/>
            <a:ext cx="222867" cy="14401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5539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Пользователь\Desktop\игра\1529fffba9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8024" y="-67706"/>
            <a:ext cx="9262024" cy="7025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9512" y="476672"/>
            <a:ext cx="6840760" cy="36724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4293096"/>
            <a:ext cx="7488832" cy="100811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hlinkClick r:id="" action="ppaction://hlinkshowjump?jump=lastslide"/>
          </p:cNvPr>
          <p:cNvSpPr/>
          <p:nvPr/>
        </p:nvSpPr>
        <p:spPr>
          <a:xfrm>
            <a:off x="1547664" y="5661248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hlinkClick r:id="" action="ppaction://hlinkshowjump?jump=nextslide"/>
          </p:cNvPr>
          <p:cNvSpPr/>
          <p:nvPr/>
        </p:nvSpPr>
        <p:spPr>
          <a:xfrm>
            <a:off x="1547664" y="6237312"/>
            <a:ext cx="2592288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hlinkClick r:id="" action="ppaction://hlinkshowjump?jump=lastslide"/>
          </p:cNvPr>
          <p:cNvSpPr/>
          <p:nvPr/>
        </p:nvSpPr>
        <p:spPr>
          <a:xfrm>
            <a:off x="5436096" y="5661248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" action="ppaction://hlinkshowjump?jump=lastslide"/>
          </p:cNvPr>
          <p:cNvSpPr/>
          <p:nvPr/>
        </p:nvSpPr>
        <p:spPr>
          <a:xfrm>
            <a:off x="5436096" y="6237312"/>
            <a:ext cx="252028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323528" y="476672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9552" y="548680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Выйти из игры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23528" y="1305093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539552" y="1412776"/>
            <a:ext cx="100811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dirty="0" smtClean="0">
                <a:solidFill>
                  <a:schemeClr val="bg1"/>
                </a:solidFill>
              </a:rPr>
              <a:t>50:50</a:t>
            </a:r>
            <a:endParaRPr lang="ru-RU" sz="2500" dirty="0">
              <a:solidFill>
                <a:schemeClr val="bg1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323528" y="2134801"/>
            <a:ext cx="1440160" cy="79121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431540" y="2207244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Звонок другу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83768" y="3009146"/>
            <a:ext cx="3672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FFFF00"/>
                </a:solidFill>
                <a:latin typeface="Monotype Corsiva" pitchFamily="66" charset="0"/>
              </a:rPr>
              <a:t>Вопрос №2</a:t>
            </a:r>
            <a:endParaRPr lang="ru-RU" sz="4000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55576" y="4293096"/>
            <a:ext cx="74888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Для ввода текстовой информации в компьютер служит …</a:t>
            </a:r>
            <a:endParaRPr lang="ru-RU" sz="25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>
            <a:hlinkClick r:id="" action="ppaction://hlinkshowjump?jump=lastslide"/>
          </p:cNvPr>
          <p:cNvSpPr txBox="1"/>
          <p:nvPr/>
        </p:nvSpPr>
        <p:spPr>
          <a:xfrm>
            <a:off x="1547664" y="5661248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Мышь</a:t>
            </a:r>
            <a:r>
              <a:rPr lang="ru-RU" dirty="0">
                <a:solidFill>
                  <a:schemeClr val="bg1"/>
                </a:solidFill>
              </a:rPr>
              <a:t>         </a:t>
            </a:r>
          </a:p>
        </p:txBody>
      </p:sp>
      <p:sp>
        <p:nvSpPr>
          <p:cNvPr id="21" name="Прямоугольник 20">
            <a:hlinkClick r:id="" action="ppaction://hlinkshowjump?jump=lastslide"/>
          </p:cNvPr>
          <p:cNvSpPr/>
          <p:nvPr/>
        </p:nvSpPr>
        <p:spPr>
          <a:xfrm>
            <a:off x="1547664" y="6156012"/>
            <a:ext cx="23069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Процессор                    </a:t>
            </a:r>
          </a:p>
        </p:txBody>
      </p:sp>
      <p:sp>
        <p:nvSpPr>
          <p:cNvPr id="22" name="Прямоугольник 21">
            <a:hlinkClick r:id="" action="ppaction://hlinkshowjump?jump=lastslide"/>
          </p:cNvPr>
          <p:cNvSpPr/>
          <p:nvPr/>
        </p:nvSpPr>
        <p:spPr>
          <a:xfrm>
            <a:off x="5436096" y="6196662"/>
            <a:ext cx="10241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Принтер</a:t>
            </a:r>
          </a:p>
        </p:txBody>
      </p:sp>
      <p:sp>
        <p:nvSpPr>
          <p:cNvPr id="23" name="Прямоугольник 22">
            <a:hlinkClick r:id="rId3" action="ppaction://hlinksldjump"/>
          </p:cNvPr>
          <p:cNvSpPr/>
          <p:nvPr/>
        </p:nvSpPr>
        <p:spPr>
          <a:xfrm>
            <a:off x="5404881" y="5620598"/>
            <a:ext cx="22085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Клавиатура </a:t>
            </a:r>
            <a:r>
              <a:rPr lang="ru-RU" dirty="0">
                <a:solidFill>
                  <a:schemeClr val="bg1"/>
                </a:solidFill>
              </a:rPr>
              <a:t>              </a:t>
            </a:r>
            <a:r>
              <a:rPr lang="ru-RU" dirty="0"/>
              <a:t>  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7164288" y="3768007"/>
            <a:ext cx="1800200" cy="23705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7387155" y="3717032"/>
            <a:ext cx="1361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FF00"/>
                </a:solidFill>
              </a:rPr>
              <a:t>1 -          500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164288" y="3573015"/>
            <a:ext cx="222867" cy="14401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4223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1111</TotalTime>
  <Words>1622</Words>
  <Application>Microsoft Office PowerPoint</Application>
  <PresentationFormat>Экран (4:3)</PresentationFormat>
  <Paragraphs>573</Paragraphs>
  <Slides>78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78</vt:i4>
      </vt:variant>
    </vt:vector>
  </HeadingPairs>
  <TitlesOfParts>
    <vt:vector size="7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Учитель</cp:lastModifiedBy>
  <cp:revision>139</cp:revision>
  <dcterms:created xsi:type="dcterms:W3CDTF">2012-11-17T17:22:13Z</dcterms:created>
  <dcterms:modified xsi:type="dcterms:W3CDTF">2013-02-25T07:14:54Z</dcterms:modified>
</cp:coreProperties>
</file>