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D%D0%B3%D0%BE%D0%B8%D0%B7%D0%BC" TargetMode="External"/><Relationship Id="rId3" Type="http://schemas.openxmlformats.org/officeDocument/2006/relationships/hyperlink" Target="http://ru.wikipedia.org/wiki/%D0%A1%D0%B0%D0%BC%D0%BE%D0%BA%D1%80%D0%B8%D1%82%D0%B8%D1%87%D0%BD%D0%BE%D1%81%D1%82%D1%8C" TargetMode="External"/><Relationship Id="rId7" Type="http://schemas.openxmlformats.org/officeDocument/2006/relationships/hyperlink" Target="http://ru.wikipedia.org/wiki/%D0%AD%D0%B3%D0%BE%D1%86%D0%B5%D0%BD%D1%82%D1%80%D0%B8%D0%B7%D0%BC" TargetMode="External"/><Relationship Id="rId2" Type="http://schemas.openxmlformats.org/officeDocument/2006/relationships/hyperlink" Target="http://ru.wikipedia.org/wiki/%D0%93%D0%BE%D1%80%D0%B4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0%D1%81%D1%82%D0%B5%D0%BD%D1%87%D0%B8%D0%B2%D0%BE%D1%81%D1%82%D1%8C" TargetMode="External"/><Relationship Id="rId5" Type="http://schemas.openxmlformats.org/officeDocument/2006/relationships/hyperlink" Target="http://ru.wikipedia.org/wiki/%D0%A2%D1%89%D0%B5%D1%81%D0%BB%D0%B0%D0%B2%D0%B8%D0%B5" TargetMode="External"/><Relationship Id="rId4" Type="http://schemas.openxmlformats.org/officeDocument/2006/relationships/hyperlink" Target="http://ru.wikipedia.org/wiki/%D0%A1%D0%BA%D1%80%D0%BE%D0%BC%D0%BD%D0%BE%D1%81%D1%82%D1%8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s.ru/avt/b199.html" TargetMode="External"/><Relationship Id="rId2" Type="http://schemas.openxmlformats.org/officeDocument/2006/relationships/hyperlink" Target="http://www.wisdoms.ru/avt/b20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8%D1%87%D0%BD%D0%BE%D1%81%D1%82%D1%8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D%D0%B4%D0%B8%D0%B2%D0%B8%D0%B4%D1%83%D0%B0%D0%BB%D0%B8%D0%B7%D0%BC" TargetMode="External"/><Relationship Id="rId2" Type="http://schemas.openxmlformats.org/officeDocument/2006/relationships/hyperlink" Target="http://ru.wikipedia.org/wiki/%D0%9E%D0%B1%D1%89%D0%B5%D1%81%D1%82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E%D0%BB%D0%BB%D0%B5%D0%BA%D1%82%D0%B8%D0%B2%D0%B8%D0%B7%D0%B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5%D0%BD%D1%8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Родительское </a:t>
            </a:r>
            <a:r>
              <a:rPr lang="ru-RU" sz="3200" dirty="0" smtClean="0"/>
              <a:t>собрание</a:t>
            </a:r>
            <a:br>
              <a:rPr lang="ru-RU" sz="3200" dirty="0" smtClean="0"/>
            </a:br>
            <a:r>
              <a:rPr lang="ru-RU" sz="3200" dirty="0" smtClean="0"/>
              <a:t>Характер </a:t>
            </a:r>
            <a:r>
              <a:rPr lang="ru-RU" sz="3200" smtClean="0"/>
              <a:t>моего ребёнка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руководитель: Дубровская О.Н.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37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3) черты</a:t>
            </a:r>
            <a:r>
              <a:rPr lang="ru-RU" dirty="0"/>
              <a:t>, показывающие, как человек относится к самому себе (чувство собственного достоинства, правильно понимаемая </a:t>
            </a:r>
            <a:r>
              <a:rPr lang="ru-RU" u="sng" dirty="0">
                <a:hlinkClick r:id="rId2" tooltip="Гордость"/>
              </a:rPr>
              <a:t>гордость</a:t>
            </a:r>
            <a:r>
              <a:rPr lang="ru-RU" dirty="0"/>
              <a:t> и связанная с ней </a:t>
            </a:r>
            <a:r>
              <a:rPr lang="ru-RU" u="sng" dirty="0" err="1">
                <a:hlinkClick r:id="rId3" tooltip="Самокритичность"/>
              </a:rPr>
              <a:t>самокритичность</a:t>
            </a:r>
            <a:r>
              <a:rPr lang="ru-RU" dirty="0" err="1"/>
              <a:t>,</a:t>
            </a:r>
            <a:r>
              <a:rPr lang="ru-RU" u="sng" dirty="0" err="1">
                <a:hlinkClick r:id="rId4" tooltip="Скромность"/>
              </a:rPr>
              <a:t>скромность</a:t>
            </a:r>
            <a:r>
              <a:rPr lang="ru-RU" dirty="0"/>
              <a:t>, и противоположные ей черты: самомнение, иногда переходящее в наглость, </a:t>
            </a:r>
            <a:r>
              <a:rPr lang="ru-RU" u="sng" dirty="0">
                <a:hlinkClick r:id="rId5" tooltip="Тщеславие"/>
              </a:rPr>
              <a:t>тщеславие</a:t>
            </a:r>
            <a:r>
              <a:rPr lang="ru-RU" dirty="0"/>
              <a:t>, заносчивость, обидчивость, </a:t>
            </a:r>
            <a:r>
              <a:rPr lang="ru-RU" u="sng" dirty="0">
                <a:hlinkClick r:id="rId6" tooltip="Застенчивость"/>
              </a:rPr>
              <a:t>застенчивость</a:t>
            </a:r>
            <a:r>
              <a:rPr lang="ru-RU" dirty="0"/>
              <a:t>, </a:t>
            </a:r>
            <a:r>
              <a:rPr lang="ru-RU" u="sng" dirty="0">
                <a:hlinkClick r:id="rId7" tooltip="Эгоцентризм"/>
              </a:rPr>
              <a:t>эгоцентризм</a:t>
            </a:r>
            <a:r>
              <a:rPr lang="ru-RU" dirty="0"/>
              <a:t> — как склонность рассматривать в центре событий себя и свои переживания, </a:t>
            </a:r>
            <a:r>
              <a:rPr lang="ru-RU" u="sng" dirty="0">
                <a:hlinkClick r:id="rId8" tooltip="Эгоизм"/>
              </a:rPr>
              <a:t>эгоизм</a:t>
            </a:r>
            <a:r>
              <a:rPr lang="ru-RU" dirty="0"/>
              <a:t> — склонность заботиться преимущественно о своем личном благе);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7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4) черты</a:t>
            </a:r>
            <a:r>
              <a:rPr lang="ru-RU" dirty="0"/>
              <a:t>, характеризующие отношение человека к вещам: (аккуратность или неряшливость, бережное или небрежное обращение с вещами).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2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Свойства характера</a:t>
            </a:r>
            <a:r>
              <a:rPr lang="ru-RU" dirty="0"/>
              <a:t> определяются не биологическими закономерностями (наследственными факторами), а общественными (социальными факторами).</a:t>
            </a:r>
          </a:p>
          <a:p>
            <a:r>
              <a:rPr lang="ru-RU" dirty="0"/>
              <a:t>В характере каждого человека всегда есть черты, отражающие своеобразие его жизненного пути, поэтому характер человека – сгусток его биографии. О формировании характера говорят: ”Посеешь поступок – пожнешь привычку, посеешь привычку – пожнешь характер, посеешь характер – пожнешь судьбу”.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1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/>
          <a:lstStyle/>
          <a:p>
            <a:r>
              <a:rPr lang="ru-RU" dirty="0"/>
              <a:t>Здоровое тело — это прекрасно; здоровый дух — еще лучше; но важнее всего — как для человека, так и для нации — характер, сумма тех достоинств, которые делают мужчину хорошим мужчиной, а женщину — хорошей женщиной.</a:t>
            </a:r>
          </a:p>
          <a:p>
            <a:pPr marL="68580" indent="0">
              <a:buNone/>
            </a:pPr>
            <a:r>
              <a:rPr lang="ru-RU" u="sng" dirty="0" smtClean="0">
                <a:hlinkClick r:id="rId2"/>
              </a:rPr>
              <a:t>                                              Рузвельт </a:t>
            </a:r>
            <a:r>
              <a:rPr lang="ru-RU" u="sng" dirty="0">
                <a:hlinkClick r:id="rId2"/>
              </a:rPr>
              <a:t>Т.</a:t>
            </a:r>
            <a:endParaRPr lang="ru-RU" u="sng" dirty="0"/>
          </a:p>
          <a:p>
            <a:r>
              <a:rPr lang="ru-RU" dirty="0"/>
              <a:t>Характер гораздо больше сближает людей, чем ум.</a:t>
            </a:r>
          </a:p>
          <a:p>
            <a:pPr marL="68580" indent="0">
              <a:buNone/>
            </a:pPr>
            <a:r>
              <a:rPr lang="ru-RU" u="sng" smtClean="0">
                <a:hlinkClick r:id="rId3"/>
              </a:rPr>
              <a:t>                                                Ренан </a:t>
            </a:r>
            <a:r>
              <a:rPr lang="ru-RU" u="sng" dirty="0" smtClean="0">
                <a:hlinkClick r:id="rId3"/>
              </a:rPr>
              <a:t>Ж</a:t>
            </a:r>
            <a:endParaRPr lang="ru-RU" dirty="0" smtClean="0"/>
          </a:p>
          <a:p>
            <a:endParaRPr lang="ru-RU" dirty="0"/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07453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Хара́ктер</a:t>
            </a:r>
            <a:r>
              <a:rPr lang="ru-RU" dirty="0"/>
              <a:t> (</a:t>
            </a:r>
            <a:r>
              <a:rPr lang="ru-RU" dirty="0">
                <a:hlinkClick r:id="rId2" tooltip="Греческий язык"/>
              </a:rPr>
              <a:t>греч.</a:t>
            </a:r>
            <a:r>
              <a:rPr lang="ru-RU" dirty="0"/>
              <a:t> </a:t>
            </a:r>
            <a:r>
              <a:rPr lang="el-GR" dirty="0"/>
              <a:t>χαρακτηρ</a:t>
            </a:r>
            <a:r>
              <a:rPr lang="ru-RU" dirty="0"/>
              <a:t> — примета, отличительная черта, знак) — структура стойких, сравнительно постоянных психических свойств, определяющих особенности отношений и поведения личности. Когда говорят о характере, то обычно подразумевают под этим именно такую совокупность свойств и качеств личности, которые накладывают определенную печать на все её проявления и деяния. Черты характера составляют те существенные свойства человека, которые определяют тот или иной образ поведения, образ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6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/>
              <a:t>Характер</a:t>
            </a:r>
            <a:r>
              <a:rPr lang="ru-RU" dirty="0"/>
              <a:t> – это качественная характеристика личности в целом, совокупность таких ее черт, в которых наиболее отчетливо выражено ее своеобразие. Он не представляет собой простой суммы отдельных особенностей личности. У каждого человека число отдельных характерологических черт может быть очень велико, а количество их оттенков практически необозримо.</a:t>
            </a:r>
          </a:p>
        </p:txBody>
      </p:sp>
    </p:spTree>
    <p:extLst>
      <p:ext uri="{BB962C8B-B14F-4D97-AF65-F5344CB8AC3E}">
        <p14:creationId xmlns:p14="http://schemas.microsoft.com/office/powerpoint/2010/main" val="89600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Например, аккуратность может иметь оттенки: пунктуальность, педантичность, чистоплотность, порядочность, опрятность и т.д. Однако какие-то свойства всегда будут ведущими и именно по ним можно охарактеризовать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17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Следовательно, под характером следует понимать не любые отдельные индивидуальные особенности человека, а индивидуально-своеобразные сочетания существенных особенностей личности, отличающих данного человека как члена общества, выражающих отношение к действительности и проявляющихся в его поведении. Изучить характер человека – значит с точки зрения его психологических особенностей ответить на вопрос: что же в нем главное?</a:t>
            </a:r>
          </a:p>
          <a:p>
            <a:r>
              <a:rPr lang="ru-RU" dirty="0"/>
              <a:t>Характер - это психологическое образование, заключающее в себе закрепившееся в процессе жизни эмоциональные отношения человека к типичным жизненным ситуациям и стереотипы схем реагирования на эти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10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системе отношений </a:t>
            </a:r>
            <a:r>
              <a:rPr lang="ru-RU" u="sng" dirty="0">
                <a:hlinkClick r:id="rId2" tooltip="Личность"/>
              </a:rPr>
              <a:t>личности</a:t>
            </a:r>
            <a:r>
              <a:rPr lang="ru-RU" dirty="0"/>
              <a:t> выделяют четыре группы черт </a:t>
            </a:r>
            <a:r>
              <a:rPr lang="ru-RU" dirty="0" smtClean="0"/>
              <a:t>характера</a:t>
            </a:r>
            <a:r>
              <a:rPr lang="ru-RU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51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1) отношение </a:t>
            </a:r>
            <a:r>
              <a:rPr lang="ru-RU" dirty="0"/>
              <a:t>человека к другим людям, к коллективу, к </a:t>
            </a:r>
            <a:r>
              <a:rPr lang="ru-RU" u="sng" dirty="0">
                <a:hlinkClick r:id="rId2" tooltip="Общество"/>
              </a:rPr>
              <a:t>обществу</a:t>
            </a:r>
            <a:r>
              <a:rPr lang="ru-RU" dirty="0"/>
              <a:t>: </a:t>
            </a:r>
            <a:r>
              <a:rPr lang="ru-RU" u="sng" dirty="0">
                <a:hlinkClick r:id="rId3" tooltip="Индивидуализм"/>
              </a:rPr>
              <a:t>индивидуализм</a:t>
            </a:r>
            <a:r>
              <a:rPr lang="ru-RU" dirty="0"/>
              <a:t>; </a:t>
            </a:r>
            <a:r>
              <a:rPr lang="ru-RU" u="sng" dirty="0">
                <a:hlinkClick r:id="rId4" tooltip="Коллективизм"/>
              </a:rPr>
              <a:t>коллективизм</a:t>
            </a:r>
            <a:r>
              <a:rPr lang="ru-RU" dirty="0"/>
              <a:t> (общительность, чуткость и отзывчивость, уважение к другим людям, и противоположные черты — замкнутость, черствость, грубость, презрение к людям);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13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2) черты</a:t>
            </a:r>
            <a:r>
              <a:rPr lang="ru-RU" dirty="0"/>
              <a:t>, показывающие отношение человека к труду, к своему делу (трудолюбие, склонность к творчеству, добросовестность в работе, ответственное отношение к делу, инициативность, настойчивость, и противоположные им черты — </a:t>
            </a:r>
            <a:r>
              <a:rPr lang="ru-RU" u="sng" dirty="0">
                <a:hlinkClick r:id="rId2" tooltip="Лень"/>
              </a:rPr>
              <a:t>лень</a:t>
            </a:r>
            <a:r>
              <a:rPr lang="ru-RU" dirty="0"/>
              <a:t>, склонность к рутинной работе, недобросовестность в работе, безответственное отношение к делу, пассивность);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061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283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Родительское собрание Характер моего ребёнка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cp:lastModifiedBy>ULTRA</cp:lastModifiedBy>
  <cp:revision>2</cp:revision>
  <dcterms:modified xsi:type="dcterms:W3CDTF">2016-01-24T17:42:40Z</dcterms:modified>
</cp:coreProperties>
</file>