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74" r:id="rId3"/>
    <p:sldId id="256" r:id="rId4"/>
    <p:sldId id="257" r:id="rId5"/>
    <p:sldId id="264" r:id="rId6"/>
    <p:sldId id="260" r:id="rId7"/>
    <p:sldId id="263" r:id="rId8"/>
    <p:sldId id="259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09E6-194C-4190-B498-264DC9A55D1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2986-2497-4AF8-806A-C3304527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автономное общеобразовательное учреждение «Средняя общеобразовательная школа№2»  п. Новоорск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752600"/>
          </a:xfr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«Есть память, которой не будет конца….»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6143644"/>
            <a:ext cx="356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Агитбригада 7 «в» МАОУ СОШ №2</a:t>
            </a:r>
            <a:endParaRPr lang="ru-RU" dirty="0"/>
          </a:p>
        </p:txBody>
      </p:sp>
    </p:spTree>
  </p:cSld>
  <p:clrMapOvr>
    <a:masterClrMapping/>
  </p:clrMapOvr>
  <p:transition advTm="3251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 войне\1367736043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6113"/>
            <a:ext cx="7429500" cy="556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 войне\Entry-3.-Battle-of-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6400"/>
            <a:ext cx="7620000" cy="60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 войне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57600" cy="442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о войне\156489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54000"/>
            <a:ext cx="40894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о войне\1335688977_cvety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о войне\1374763544_zagruzhen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19138"/>
            <a:ext cx="81153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нлайн поиск по фамилии имени отчеству место жительства участников великой отечественной войны 1941 1945 арх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142" cy="5929330"/>
          </a:xfrm>
          <a:prstGeom prst="rect">
            <a:avLst/>
          </a:prstGeom>
          <a:noFill/>
        </p:spPr>
      </p:pic>
      <p:pic>
        <p:nvPicPr>
          <p:cNvPr id="2052" name="Picture 4" descr="Air Fighters - Russian Snipers of 1941 - 1945 y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214942" cy="6895791"/>
          </a:xfrm>
          <a:prstGeom prst="rect">
            <a:avLst/>
          </a:prstGeom>
          <a:noFill/>
        </p:spPr>
      </p:pic>
      <p:pic>
        <p:nvPicPr>
          <p:cNvPr id="2054" name="Picture 6" descr="Женщины на вой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4572000" cy="6858000"/>
          </a:xfrm>
          <a:prstGeom prst="rect">
            <a:avLst/>
          </a:prstGeom>
          <a:noFill/>
        </p:spPr>
      </p:pic>
      <p:pic>
        <p:nvPicPr>
          <p:cNvPr id="2056" name="Picture 8" descr="Фотокаталог архивного фонда У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9232847" cy="5643578"/>
          </a:xfrm>
          <a:prstGeom prst="rect">
            <a:avLst/>
          </a:prstGeom>
          <a:noFill/>
        </p:spPr>
      </p:pic>
      <p:pic>
        <p:nvPicPr>
          <p:cNvPr id="2058" name="Picture 10" descr="Поиск участников вов 1941 1945 по фамил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42966"/>
            <a:ext cx="9753600" cy="7715251"/>
          </a:xfrm>
          <a:prstGeom prst="rect">
            <a:avLst/>
          </a:prstGeom>
          <a:noFill/>
        </p:spPr>
      </p:pic>
      <p:pic>
        <p:nvPicPr>
          <p:cNvPr id="2060" name="Picture 12" descr="Министерство экономики Республики Мордов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-285776"/>
            <a:ext cx="7858180" cy="689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55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155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55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155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155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155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155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155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Вечная слава героям…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о войне\47f3d0c8fc73b7bb1f1c5e33914820d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86000"/>
            <a:ext cx="3429000" cy="2286000"/>
          </a:xfrm>
          <a:prstGeom prst="rect">
            <a:avLst/>
          </a:prstGeom>
          <a:noFill/>
        </p:spPr>
      </p:pic>
      <p:pic>
        <p:nvPicPr>
          <p:cNvPr id="17411" name="Picture 3" descr="C:\Users\User\Desktop\о войне\47f3d0c8fc73b7bb1f1c5e33914820d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500174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Павшим героям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посвящается </a:t>
            </a:r>
          </a:p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Вселенная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1057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45760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Павшим героям посвящается…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о войне\53326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92171"/>
            <a:ext cx="6768752" cy="44611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 войне\c585924f2a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09111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 войне\799713f280206ac7e196f7bd35afe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о войне\d53a818de1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5" y="0"/>
            <a:ext cx="91089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 войне\626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вечи - Нужные схемы и описания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 войне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43450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45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общеобразовательное учреждение «Средняя общеобразовательная школа№2»  п. Новоорск  </vt:lpstr>
      <vt:lpstr>Слайд 2</vt:lpstr>
      <vt:lpstr>Павшим героям посвящается…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Вечная слава героям…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Павшим героям посвящается…</dc:title>
  <dc:creator>User</dc:creator>
  <cp:lastModifiedBy>Админ</cp:lastModifiedBy>
  <cp:revision>13</cp:revision>
  <dcterms:created xsi:type="dcterms:W3CDTF">2015-01-06T08:44:49Z</dcterms:created>
  <dcterms:modified xsi:type="dcterms:W3CDTF">2015-03-31T15:45:34Z</dcterms:modified>
</cp:coreProperties>
</file>