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9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7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6 17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3095" y="1588"/>
            <a:ext cx="4570904" cy="342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 descr="6 16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780928"/>
            <a:ext cx="4474908" cy="3355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4000">
    <p:whee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0</TotalTime>
  <Words>0</Words>
  <Application>Microsoft Office PowerPoint</Application>
  <PresentationFormat>Экран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Трек</vt:lpstr>
      <vt:lpstr>Слайд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Баринова Лариса Вячеславовна</dc:title>
  <dc:creator>User</dc:creator>
  <cp:lastModifiedBy>User</cp:lastModifiedBy>
  <cp:revision>5</cp:revision>
  <dcterms:created xsi:type="dcterms:W3CDTF">2016-02-10T07:03:10Z</dcterms:created>
  <dcterms:modified xsi:type="dcterms:W3CDTF">2016-02-10T07:24:46Z</dcterms:modified>
</cp:coreProperties>
</file>