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00_5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5040560" cy="3780207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Баринова Лариса Вячеславовна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/>
              <a:t>Кружок</a:t>
            </a:r>
          </a:p>
          <a:p>
            <a:pPr algn="ctr">
              <a:buFontTx/>
              <a:buNone/>
            </a:pPr>
            <a:endParaRPr lang="ru-RU" sz="4400" b="1" dirty="0"/>
          </a:p>
          <a:p>
            <a:pPr algn="ctr">
              <a:buFontTx/>
              <a:buNone/>
            </a:pPr>
            <a:r>
              <a:rPr lang="ru-RU" sz="4400" b="1" dirty="0"/>
              <a:t>«Прикладное </a:t>
            </a:r>
          </a:p>
          <a:p>
            <a:pPr algn="ctr">
              <a:buFontTx/>
              <a:buNone/>
            </a:pPr>
            <a:endParaRPr lang="ru-RU" sz="4400" b="1" dirty="0"/>
          </a:p>
          <a:p>
            <a:pPr algn="ctr">
              <a:buFontTx/>
              <a:buNone/>
            </a:pPr>
            <a:r>
              <a:rPr lang="ru-RU" sz="4400" b="1" dirty="0"/>
              <a:t>творчество»</a:t>
            </a:r>
          </a:p>
        </p:txBody>
      </p:sp>
    </p:spTree>
  </p:cSld>
  <p:clrMapOvr>
    <a:masterClrMapping/>
  </p:clrMapOvr>
  <p:transition advTm="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 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384376" cy="3637451"/>
          </a:xfrm>
          <a:prstGeom prst="rect">
            <a:avLst/>
          </a:prstGeom>
          <a:noFill/>
        </p:spPr>
      </p:pic>
      <p:pic>
        <p:nvPicPr>
          <p:cNvPr id="3" name="Picture 4" descr="6 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2736304" cy="4257123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8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Баринова Лариса Вячеславовна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с. Прокошево</dc:title>
  <dc:creator>User</dc:creator>
  <cp:lastModifiedBy>User</cp:lastModifiedBy>
  <cp:revision>8</cp:revision>
  <dcterms:created xsi:type="dcterms:W3CDTF">2016-02-10T06:57:58Z</dcterms:created>
  <dcterms:modified xsi:type="dcterms:W3CDTF">2016-02-10T07:23:16Z</dcterms:modified>
</cp:coreProperties>
</file>