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6 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6 1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7855" y="3914073"/>
            <a:ext cx="3926145" cy="2943927"/>
          </a:xfrm>
          <a:prstGeom prst="rect">
            <a:avLst/>
          </a:prstGeom>
          <a:noFill/>
        </p:spPr>
      </p:pic>
      <p:pic>
        <p:nvPicPr>
          <p:cNvPr id="5" name="Picture 4" descr="6 1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6696744" cy="4700599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Поток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СОШ с. Прокошево</dc:title>
  <dc:creator>User</dc:creator>
  <cp:lastModifiedBy>User</cp:lastModifiedBy>
  <cp:revision>9</cp:revision>
  <dcterms:created xsi:type="dcterms:W3CDTF">2016-02-10T06:54:36Z</dcterms:created>
  <dcterms:modified xsi:type="dcterms:W3CDTF">2016-02-10T07:16:52Z</dcterms:modified>
</cp:coreProperties>
</file>