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47BD-2489-465E-86AE-E3ACEB9284F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B765F-48BB-48DC-9D16-3916F1722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B765F-48BB-48DC-9D16-3916F17226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, пятна, светлый, текстура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29" y="0"/>
            <a:ext cx="9169829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2" descr="Редакция официального сайта русского абсурда в мировом хао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2051">
            <a:off x="2696083" y="1665316"/>
            <a:ext cx="4038600" cy="4696047"/>
          </a:xfrm>
          <a:prstGeom prst="rect">
            <a:avLst/>
          </a:prstGeom>
          <a:noFill/>
        </p:spPr>
      </p:pic>
      <p:sp>
        <p:nvSpPr>
          <p:cNvPr id="9" name="Арка 8"/>
          <p:cNvSpPr/>
          <p:nvPr/>
        </p:nvSpPr>
        <p:spPr>
          <a:xfrm>
            <a:off x="685800" y="228600"/>
            <a:ext cx="7620000" cy="3200400"/>
          </a:xfrm>
          <a:prstGeom prst="blockArc">
            <a:avLst>
              <a:gd name="adj1" fmla="val 10634558"/>
              <a:gd name="adj2" fmla="val 275164"/>
              <a:gd name="adj3" fmla="val 2747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10 заповедей Козьмы Пруткова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ue Future - Jesen/Zima 2011 Коллекция - Lejloo - trendMe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727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609600" y="3048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9) Не растравляй раны ближнего, страждущему предлагай бальзам... Копая другому яму, сам в нее попадешь.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Не рой яму другому Смех сквозь хох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8382">
            <a:off x="3323336" y="2208693"/>
            <a:ext cx="2990850" cy="4429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редние базовые формы - Фото 987/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81000" y="3048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10) Память человека есть лист белой бумаги: иногда напишется хорошо, а иногда дурно.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Постеры к фильму Хороший, плохой, злой (Buono, il brutto, il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1194">
            <a:off x="2543113" y="1659993"/>
            <a:ext cx="4106292" cy="47532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но 1 10"/>
          <p:cNvSpPr/>
          <p:nvPr/>
        </p:nvSpPr>
        <p:spPr>
          <a:xfrm>
            <a:off x="1752600" y="0"/>
            <a:ext cx="5638800" cy="609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Презентация внутренняя политика павла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9000" contrast="20000"/>
          </a:blip>
          <a:srcRect/>
          <a:stretch>
            <a:fillRect/>
          </a:stretch>
        </p:blipFill>
        <p:spPr bwMode="auto">
          <a:xfrm>
            <a:off x="-1" y="0"/>
            <a:ext cx="9243577" cy="6858001"/>
          </a:xfrm>
          <a:prstGeom prst="rect">
            <a:avLst/>
          </a:prstGeom>
          <a:noFill/>
        </p:spPr>
      </p:pic>
      <p:pic>
        <p:nvPicPr>
          <p:cNvPr id="1030" name="Picture 6" descr="Спасибо за внимание - Картинка 888/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2964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032" name="Picture 8" descr="Презентация на тему &quot;Бабочка-капустница&quot; - скачать бесплатно презентации по Биолог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296400" cy="6858001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762000" y="1828800"/>
            <a:ext cx="7772400" cy="2057400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качать бесплатно абстрактный шаблон PowerPoint ProPowerPoin…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457200"/>
            <a:ext cx="8417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Единожды солгавши, кто тебе поверит?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4" name="Picture 4" descr="Единожды солгавши, кто тебе поверит? . (Лана Сноу) / Стихи.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1899">
            <a:off x="1834278" y="1500840"/>
            <a:ext cx="5562600" cy="480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ight Vector Backgrounds - Светлые фоны &quot; Векторные клипарты, текстурные фоны, бекграунды, AI, EPS, 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33400" y="609600"/>
            <a:ext cx="8443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2</a:t>
            </a:r>
            <a:r>
              <a:rPr lang="ru-RU" sz="3200" dirty="0" smtClean="0"/>
              <a:t>) </a:t>
            </a:r>
            <a:r>
              <a:rPr lang="ru-RU" sz="3200" dirty="0" smtClean="0"/>
              <a:t>Что имеем - не храним; потерявши - плачем.</a:t>
            </a:r>
            <a:endParaRPr lang="ru-RU" sz="3200" dirty="0"/>
          </a:p>
        </p:txBody>
      </p:sp>
      <p:pic>
        <p:nvPicPr>
          <p:cNvPr id="18436" name="Picture 4" descr="что имеем не храним, потерявши плачем... / Рисунок / Графика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0704">
            <a:off x="2734278" y="1571285"/>
            <a:ext cx="3886200" cy="472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Готовые презентации powerpoint для студе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048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r>
              <a:rPr lang="ru-RU" sz="3200" dirty="0" smtClean="0"/>
              <a:t>) </a:t>
            </a:r>
            <a:r>
              <a:rPr lang="ru-RU" sz="3200" dirty="0" smtClean="0"/>
              <a:t>Век живи - век учись! И ты наконец достигнешь того, что, подобно мудрецу, будешь иметь право сказать, что ничего не знаешь.</a:t>
            </a:r>
            <a:endParaRPr lang="ru-RU" sz="3200" dirty="0"/>
          </a:p>
        </p:txBody>
      </p:sp>
      <p:pic>
        <p:nvPicPr>
          <p:cNvPr id="27652" name="Picture 4" descr="Век живи, век учись Новосибирская открытая образовательная с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1570">
            <a:off x="1752600" y="2133600"/>
            <a:ext cx="5715000" cy="42814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качать бесплатно обои для презентации - универсальные фо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28600" y="304800"/>
            <a:ext cx="236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</a:t>
            </a:r>
            <a:r>
              <a:rPr lang="ru-RU" sz="3200" dirty="0" smtClean="0"/>
              <a:t>) </a:t>
            </a:r>
            <a:r>
              <a:rPr lang="ru-RU" sz="3200" dirty="0" smtClean="0"/>
              <a:t>Если хочешь быть счастливым, будь им. </a:t>
            </a:r>
            <a:endParaRPr lang="ru-RU" sz="3200" dirty="0"/>
          </a:p>
        </p:txBody>
      </p:sp>
      <p:pic>
        <p:nvPicPr>
          <p:cNvPr id="26628" name="Picture 4" descr="Хочешь быть счастливым? Позитивные мотива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"/>
            <a:ext cx="3657600" cy="3581400"/>
          </a:xfrm>
          <a:prstGeom prst="rect">
            <a:avLst/>
          </a:prstGeom>
          <a:noFill/>
        </p:spPr>
      </p:pic>
      <p:pic>
        <p:nvPicPr>
          <p:cNvPr id="26630" name="Picture 6" descr="Всего по чуть- чуть. - Страница 19 - Обо всём на свете - Фор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0"/>
            <a:ext cx="2886075" cy="3581400"/>
          </a:xfrm>
          <a:prstGeom prst="rect">
            <a:avLst/>
          </a:prstGeom>
          <a:noFill/>
        </p:spPr>
      </p:pic>
      <p:pic>
        <p:nvPicPr>
          <p:cNvPr id="26632" name="Picture 8" descr="завтра демотиваторы &quot; Страница #23, 23-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2667000" cy="3276600"/>
          </a:xfrm>
          <a:prstGeom prst="rect">
            <a:avLst/>
          </a:prstGeom>
          <a:noFill/>
        </p:spPr>
      </p:pic>
      <p:pic>
        <p:nvPicPr>
          <p:cNvPr id="26634" name="Picture 10" descr="Плавные линии и зигзаги: Июнь 2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581400"/>
            <a:ext cx="64008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29730" y="33332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 </a:t>
            </a:r>
            <a:endParaRPr lang="ru-RU" dirty="0"/>
          </a:p>
        </p:txBody>
      </p:sp>
      <p:pic>
        <p:nvPicPr>
          <p:cNvPr id="25602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048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6) Лучшим каждому кажется то, к чему он имеет охоту.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Кружка с прикольной надписью &quot;Лучшим каждому кажется то, к чему он имеет охоту.&quot; . Все товары Прикольные кружки - Интернет-маг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19200" y="2819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на стол-для : розово-голубой фон скачать на стол - с размерами 1920 x 1080 px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28600" y="3048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</a:t>
            </a:r>
            <a:r>
              <a:rPr lang="ru-RU" sz="3200" dirty="0" smtClean="0"/>
              <a:t>) </a:t>
            </a:r>
            <a:r>
              <a:rPr lang="ru-RU" sz="3200" dirty="0" smtClean="0"/>
              <a:t>Начало ясного дня смело уподоблю рождению невинного младенца: быть может, первый не обойдется без дождя, а жизнь второго без слез.</a:t>
            </a:r>
            <a:endParaRPr lang="ru-RU" sz="3200" dirty="0"/>
          </a:p>
        </p:txBody>
      </p:sp>
      <p:pic>
        <p:nvPicPr>
          <p:cNvPr id="16388" name="Picture 4" descr="Обои hq Густая чаща леса 1600 x 1200 на рабочий стол, high quality обои, 3d обои, фоны, заставки, картинки, wall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267200" cy="4267200"/>
          </a:xfrm>
          <a:prstGeom prst="rect">
            <a:avLst/>
          </a:prstGeom>
          <a:noFill/>
        </p:spPr>
      </p:pic>
      <p:pic>
        <p:nvPicPr>
          <p:cNvPr id="16390" name="Picture 6" descr="Wоmen &amp; Infants научили программу расшифровывать детский пла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590800"/>
            <a:ext cx="48768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и прозрачность, изгибы, синева, Линии - обои 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81000" y="3810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7)Лучше скажи мало, но хорошо.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102" name="Picture 6" descr="http://quotoro.ru/quotes/9ecbb7c857c0f965fb73c4148eaa8ebb/1378839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040">
            <a:off x="2242661" y="1585799"/>
            <a:ext cx="4762500" cy="434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 настоящее время в мире около 15 млн - Картинка 18411/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01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8) Говорят, что здоровье дороже всего; но никто этого не соблюдает.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://strela-do-neba.ru/d/486027/d/5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95400" y="2590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8)</a:t>
            </a:r>
            <a:endParaRPr lang="ru-RU" sz="32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167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38</cp:revision>
  <dcterms:created xsi:type="dcterms:W3CDTF">2015-03-23T17:53:18Z</dcterms:created>
  <dcterms:modified xsi:type="dcterms:W3CDTF">2015-03-29T19:11:21Z</dcterms:modified>
</cp:coreProperties>
</file>