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2" r:id="rId17"/>
    <p:sldId id="273" r:id="rId18"/>
    <p:sldId id="274" r:id="rId19"/>
    <p:sldId id="275" r:id="rId20"/>
    <p:sldId id="276" r:id="rId21"/>
    <p:sldId id="257" r:id="rId22"/>
    <p:sldId id="25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8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2;&#1072;&#1083;&#1100;&#1095;&#1080;&#1082;%20&#1080;%20&#1084;&#1086;&#1088;&#1089;&#1082;&#1080;&#1077;%20&#1079;&#1074;&#1077;&#1079;&#1076;&#109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714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Спешите </a:t>
            </a: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делать добрые дела!</a:t>
            </a:r>
          </a:p>
          <a:p>
            <a:pPr algn="ctr"/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61777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Елена Петровна\Desktop\учитель год вера\памятник\эмблемы доброты\img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1316" y="1246377"/>
            <a:ext cx="6605460" cy="512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50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Доброте</a:t>
            </a:r>
          </a:p>
        </p:txBody>
      </p:sp>
      <p:pic>
        <p:nvPicPr>
          <p:cNvPr id="4" name="Picture 3" descr="F:\Воспитат работа\2012 год\игра Формула здоровья\грамоты\beriman-pd-malaik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3539" y="1600200"/>
            <a:ext cx="45369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2642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«Будьте добрыми!» </a:t>
            </a:r>
          </a:p>
        </p:txBody>
      </p:sp>
      <p:pic>
        <p:nvPicPr>
          <p:cNvPr id="4" name="Picture 2" descr="F:\Воспитат работа\2012 год\Урок доброты\Доброта\pototskiy-tvoreniy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17203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Воспитат работа\2012 год\Урок доброты\Доброта\222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86243"/>
            <a:ext cx="4743866" cy="44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84933" y="1772816"/>
            <a:ext cx="3507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нежный бронзовый цветок, шапочка которого составлена из множества раскрытых детских ладошек.</a:t>
            </a:r>
          </a:p>
        </p:txBody>
      </p:sp>
    </p:spTree>
    <p:extLst>
      <p:ext uri="{BB962C8B-B14F-4D97-AF65-F5344CB8AC3E}">
        <p14:creationId xmlns="" xmlns:p14="http://schemas.microsoft.com/office/powerpoint/2010/main" val="3106219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февраля 2009 года в Пензе был торжественно открыт памятник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«Добрый ангел мира».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F:\Воспитат работа\2012 год\Урок доброты\Доброта\0_67271_bca5be6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071678"/>
            <a:ext cx="5087938" cy="3816350"/>
          </a:xfrm>
        </p:spPr>
      </p:pic>
      <p:pic>
        <p:nvPicPr>
          <p:cNvPr id="12292" name="Picture 3" descr="F:\Воспитат работа\2012 год\Урок доброты\Доброта\penz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785926"/>
            <a:ext cx="392112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5805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5832648" cy="15001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– это то, что свершается добровольно, бескорыстно,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всеобщей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пользы и для своей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пользы, а не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вред себе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78307861cop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2566219" y="2282721"/>
            <a:ext cx="4648988" cy="4059085"/>
          </a:xfrm>
        </p:spPr>
      </p:pic>
    </p:spTree>
    <p:extLst>
      <p:ext uri="{BB962C8B-B14F-4D97-AF65-F5344CB8AC3E}">
        <p14:creationId xmlns="" xmlns:p14="http://schemas.microsoft.com/office/powerpoint/2010/main" val="23799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&amp;Ocy;&amp;bcy;&amp;ocy;&amp;icy; &amp;Mcy;&amp;ncy;&amp;ocy;&amp;gcy;&amp;ocy; &amp;Kcy;&amp;rcy;&amp;ucy;&amp;pcy;&amp;ncy;&amp;ycy;&amp;mcy; &amp;pcy;&amp;lcy;&amp;acy;&amp;ncy;&amp;ocy;&amp;mcy; &amp;Kcy;&amp;ocy;&amp;lcy;&amp;ocy;&amp;kcy;&amp;ocy;&amp;lcy;&amp;softcy;&amp;chcy;&amp;icy;&amp;kcy;&amp;icy; - &amp;TScy;&amp;vcy;&amp;iecy;&amp;tcy;&amp;ycy; &amp;Rcy;&amp;ocy;&amp;zcy;&amp;ocy;&amp;vcy;&amp;ycy;&amp;jcy; &amp;TScy;&amp;vcy;&amp;iecy;&amp;tcy;&amp;ycy;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286544" cy="4714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06795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Доброты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Совершать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хорошие дела просто так, из хороших побуждений.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Любить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людей знакомых 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незнакомых.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Призывать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окружающих к хорошим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взаимоотношениям.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Делать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для близких,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друзей.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Не завидовать.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Не вредничать.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Не грубить.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36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А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-  аз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Б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– буки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В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- веди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Г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– глаголь (говорить)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- добро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Ж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- житие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З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- земля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Л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- люди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- мыслите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Т </a:t>
            </a: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- творить</a:t>
            </a:r>
          </a:p>
          <a:p>
            <a:endParaRPr lang="ru-RU" dirty="0"/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16113"/>
            <a:ext cx="3959225" cy="3961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4164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935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 есть в каждом из нас!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 smtClean="0"/>
          </a:p>
        </p:txBody>
      </p:sp>
      <p:pic>
        <p:nvPicPr>
          <p:cNvPr id="6" name="Picture 9" descr="Картинка 80 из 9888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568042" y="1114981"/>
            <a:ext cx="4598988" cy="511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709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земли! 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ыслите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думайте и творите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45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980728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оброта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нежность, верность, ласка, сострадание, радость, чудеса, счастье, мудрость, вера, надежда, любовь, чуткость, бескорыстие, совесть, мир, милосердие, прощение, добросердечие, улыбка, мечта, честность…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 Петровна\Desktop\учитель год вера\памятник\эмблемы доброты\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642918"/>
            <a:ext cx="5976664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998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99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357166"/>
            <a:ext cx="6400800" cy="79208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Доброта-это внимание и забота!</a:t>
            </a:r>
          </a:p>
        </p:txBody>
      </p:sp>
      <p:pic>
        <p:nvPicPr>
          <p:cNvPr id="7" name="Picture 5" descr="id16772-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340768"/>
            <a:ext cx="5829978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доброта?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отзывчивость, душевное расположение к людям, стремление делать добро другим. </a:t>
            </a:r>
          </a:p>
          <a:p>
            <a:pPr marL="0" indent="0" algn="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С.Ожегов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86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Спеши делать добро!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&amp;Scy;&amp;tcy;&amp;icy;&amp;khcy;&amp;icy;, &amp;kcy;&amp;acy;&amp;rcy;&amp;tcy;&amp;icy;&amp;ncy;&amp;kcy;&amp;icy;, &amp;scy;&amp;mcy;&amp;scy; &amp;ocy; &amp;lcy;&amp;yucy;&amp;bcy;&amp;vcy;&amp;icy;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340768"/>
            <a:ext cx="61926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784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1285860"/>
            <a:ext cx="4000520" cy="4813959"/>
          </a:xfrm>
        </p:spPr>
      </p:pic>
    </p:spTree>
    <p:extLst>
      <p:ext uri="{BB962C8B-B14F-4D97-AF65-F5344CB8AC3E}">
        <p14:creationId xmlns="" xmlns:p14="http://schemas.microsoft.com/office/powerpoint/2010/main" val="352948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надежды, счастья, веры и добра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screen"/>
          <a:srcRect l="-606" r="-1"/>
          <a:stretch/>
        </p:blipFill>
        <p:spPr>
          <a:xfrm>
            <a:off x="1428728" y="1571612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618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Меценат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богатый человек, бескорыстно помогающий людям 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7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альчик и морские звезд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10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249</Words>
  <Application>Microsoft Office PowerPoint</Application>
  <PresentationFormat>Экран (4:3)</PresentationFormat>
  <Paragraphs>48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 </vt:lpstr>
      <vt:lpstr>Что такое доброта?</vt:lpstr>
      <vt:lpstr>Спеши делать добро!  </vt:lpstr>
      <vt:lpstr>Сказка</vt:lpstr>
      <vt:lpstr> Символ надежды, счастья, веры и добра</vt:lpstr>
      <vt:lpstr>Слайд 8</vt:lpstr>
      <vt:lpstr>Слайд 9</vt:lpstr>
      <vt:lpstr>Слайд 10</vt:lpstr>
      <vt:lpstr>Памятники Доброте</vt:lpstr>
      <vt:lpstr>«Будьте добрыми!» </vt:lpstr>
      <vt:lpstr>Слайд 13</vt:lpstr>
      <vt:lpstr>4 февраля 2009 года в Пензе был торжественно открыт памятник  «Добрый ангел мира».</vt:lpstr>
      <vt:lpstr> </vt:lpstr>
      <vt:lpstr>   Доброта – это то, что свершается добровольно, бескорыстно, для всеобщей пользы и для своей пользы, а не во вред себе. </vt:lpstr>
      <vt:lpstr>Слайд 17</vt:lpstr>
      <vt:lpstr>Правила Доброты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29</cp:revision>
  <dcterms:created xsi:type="dcterms:W3CDTF">2013-01-06T18:32:13Z</dcterms:created>
  <dcterms:modified xsi:type="dcterms:W3CDTF">2016-02-07T07:28:46Z</dcterms:modified>
</cp:coreProperties>
</file>