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1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1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2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3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0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4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6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C9C3-B9C4-47B8-926C-3B5CA518201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74F6-46AA-4A2B-A0E7-E70C5181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0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28353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455" y="109338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G:\агния барто\Agnlja Barto e4eb24eb249949eee5069b3305a_p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43" y="2708920"/>
            <a:ext cx="4440905" cy="33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623" y="-19893"/>
            <a:ext cx="7772400" cy="1113279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НОД по речевому развитию (детская художественная литература)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208912" cy="42484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Чему учат стихи Агнии </a:t>
            </a:r>
            <a:r>
              <a:rPr lang="ru-RU" sz="4000" b="1" dirty="0" err="1" smtClean="0">
                <a:solidFill>
                  <a:schemeClr val="tx2"/>
                </a:solidFill>
              </a:rPr>
              <a:t>Барто</a:t>
            </a:r>
            <a:endParaRPr lang="ru-RU" sz="4000" b="1" dirty="0" smtClean="0">
              <a:solidFill>
                <a:schemeClr val="tx2"/>
              </a:solidFill>
            </a:endParaRPr>
          </a:p>
          <a:p>
            <a:endParaRPr lang="ru-RU" sz="4000" b="1" dirty="0">
              <a:solidFill>
                <a:schemeClr val="tx1"/>
              </a:solidFill>
            </a:endParaRP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endParaRPr lang="ru-RU" sz="4000" b="1" dirty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МДОУ «Детский сад №155»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Воспитатель высшей категории</a:t>
            </a:r>
          </a:p>
          <a:p>
            <a:pPr algn="just"/>
            <a:r>
              <a:rPr lang="ru-RU" sz="1800" dirty="0" err="1" smtClean="0">
                <a:solidFill>
                  <a:schemeClr val="tx1"/>
                </a:solidFill>
              </a:rPr>
              <a:t>Танюкова</a:t>
            </a:r>
            <a:r>
              <a:rPr lang="ru-RU" sz="1800" dirty="0" smtClean="0">
                <a:solidFill>
                  <a:schemeClr val="tx1"/>
                </a:solidFill>
              </a:rPr>
              <a:t> Галина Петровна</a:t>
            </a:r>
          </a:p>
          <a:p>
            <a:pPr algn="just"/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1" y="-8594"/>
            <a:ext cx="912835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"/>
            <a:ext cx="7772400" cy="1268761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«Шутки и веселье – помогают жить!»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7" y="1196752"/>
            <a:ext cx="9093035" cy="4896544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«Я знаю что надо придумать»                      «Было у бабушки 40 внучат»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знаю что надо придумать                                         В огороде, в огороде –                        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Чтоб не было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больше зимы,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Вот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беда!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 вместо высоких сугробов                                   Появилась, поселилась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Вокруг зеленели холмы.                                                Лебеда.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E:\DCIM\101MSDCF\DSC06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61" y="3784370"/>
            <a:ext cx="29763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CIM\101MSDCF\DSC06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6908"/>
            <a:ext cx="2939818" cy="22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" y="-1"/>
            <a:ext cx="912835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Страна чудесных стихов А. </a:t>
            </a:r>
            <a:r>
              <a:rPr lang="ru-RU" sz="3600" b="1" i="1" dirty="0" err="1" smtClean="0">
                <a:solidFill>
                  <a:schemeClr val="tx2"/>
                </a:solidFill>
              </a:rPr>
              <a:t>Барто</a:t>
            </a:r>
            <a:r>
              <a:rPr lang="ru-RU" sz="3600" b="1" i="1" dirty="0" smtClean="0">
                <a:solidFill>
                  <a:schemeClr val="tx2"/>
                </a:solidFill>
              </a:rPr>
              <a:t> в нашем книжном уголке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87994"/>
            <a:ext cx="8568952" cy="47773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E:\DCIM\101MSDCF\DSC06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832648" cy="43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" y="-1"/>
            <a:ext cx="912835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623" y="188640"/>
            <a:ext cx="7772400" cy="237626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Стихи А. </a:t>
            </a:r>
            <a:r>
              <a:rPr lang="ru-RU" sz="3200" b="1" i="1" dirty="0" err="1" smtClean="0">
                <a:solidFill>
                  <a:schemeClr val="tx2"/>
                </a:solidFill>
              </a:rPr>
              <a:t>Барто</a:t>
            </a:r>
            <a:r>
              <a:rPr lang="ru-RU" sz="3200" b="1" i="1" dirty="0" smtClean="0">
                <a:solidFill>
                  <a:schemeClr val="tx2"/>
                </a:solidFill>
              </a:rPr>
              <a:t> открывают детям удивительный мир, нужно только уметь находить и видеть это удивительное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G:\агния барто\457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3055"/>
            <a:ext cx="183804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агния барто\762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83055"/>
            <a:ext cx="206667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агния барто\a892dd923fe40f7450232f4196145d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87" y="2518792"/>
            <a:ext cx="1853443" cy="24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агния барто\cda0c1ea93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18792"/>
            <a:ext cx="1824831" cy="24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" y="-1"/>
            <a:ext cx="912835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chemeClr val="tx2"/>
                </a:solidFill>
              </a:rPr>
              <a:t>Цели и задачи: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40060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Расширять знания о творчестве А. Л.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Барто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примере героев из ее произведений.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Воспитывать нравственные качества: честность, трудолюбие, вежливость, любовь к природе и заботливое отношение ко всему живому.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устойчивый интерес к чтению, научить вслушиваться в музыку стихотворения.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 память, внимание, логическое мышление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35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3016"/>
            <a:ext cx="3139528" cy="26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5204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err="1" smtClean="0">
                <a:solidFill>
                  <a:schemeClr val="tx2"/>
                </a:solidFill>
              </a:rPr>
              <a:t>Барто</a:t>
            </a:r>
            <a:r>
              <a:rPr lang="ru-RU" sz="2400" b="1" i="1" u="sng" dirty="0" smtClean="0">
                <a:solidFill>
                  <a:schemeClr val="tx2"/>
                </a:solidFill>
              </a:rPr>
              <a:t> Агния Львовна</a:t>
            </a:r>
            <a:r>
              <a:rPr lang="ru-RU" b="1" i="1" u="sng" dirty="0" smtClean="0">
                <a:solidFill>
                  <a:schemeClr val="tx2"/>
                </a:solidFill>
              </a:rPr>
              <a:t> </a:t>
            </a:r>
            <a:r>
              <a:rPr lang="ru-RU" u="sng" dirty="0" smtClean="0"/>
              <a:t>(1906 – 1981 г)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звестная русская, советская детская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оэтесса, писательница и радиоведущая.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flipH="1">
            <a:off x="467544" y="2348880"/>
            <a:ext cx="5112568" cy="385348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Поэтесса написала такие сборники, как: «Игрушки», «Стихи детям», «Снегирь», «За цветами в зимний лес», «Я расту» и т. д.</a:t>
            </a: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304474" cy="216024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Большинство стихов Агнии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Барто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написано для детей дошкольников и младших школьников. Стихи А.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Барто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забавные, смешные, веселые, озорные, серьезные, печальные и поучительные. Стиль очень легкий, стихи не трудно читать и запоминать детям. Автор как бы разговаривает с ребенком простым бытовым языком, без лирических отступлений и описаний, но  в рифму.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" y="-1"/>
            <a:ext cx="912835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Чему же учат стихи А. </a:t>
            </a:r>
            <a:r>
              <a:rPr lang="ru-RU" b="1" i="1" dirty="0" err="1" smtClean="0">
                <a:solidFill>
                  <a:schemeClr val="tx2"/>
                </a:solidFill>
              </a:rPr>
              <a:t>Барто</a:t>
            </a:r>
            <a:r>
              <a:rPr lang="ru-RU" b="1" i="1" dirty="0" smtClean="0">
                <a:solidFill>
                  <a:schemeClr val="tx2"/>
                </a:solidFill>
              </a:rPr>
              <a:t>?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35967"/>
            <a:ext cx="7992888" cy="243704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думать и чувствовать, любить родной язык, родную природу.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оброте, вежливости, отзывчивости, честности.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прилежности, заботливости, трудолюбию, дружбе.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соблюдать личную гигиену, заботиться о своем здоровье.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высмеивать недостатки детей: жадность, лень, вранье, капризность, ябедничество.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G:\агния барто\1407360697_kids_toy_r_5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14" y="3573016"/>
            <a:ext cx="4443867" cy="30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" y="-1"/>
            <a:ext cx="912835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b="1" i="1" dirty="0" smtClean="0">
                <a:solidFill>
                  <a:schemeClr val="tx2"/>
                </a:solidFill>
              </a:rPr>
              <a:t>Чистота – залог здоровья»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sz="2400" b="1" i="1" dirty="0" smtClean="0"/>
              <a:t>(соблюдение личной гигиены, забота о своем здоровье)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7520880" cy="424847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</a:rPr>
              <a:t>Девочка чумазая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</a:t>
            </a:r>
          </a:p>
          <a:p>
            <a:pPr algn="just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Ах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ты, девочка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чумазая,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где ты руки так измазала?</a:t>
            </a:r>
          </a:p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Черные ладошки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локтях – дорожки.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C:\Users\User\Desktop\DSC06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57" y="1916832"/>
            <a:ext cx="2877783" cy="383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" y="-1"/>
            <a:ext cx="912835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80962"/>
            <a:ext cx="8808913" cy="111579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«Заботливое отношение ко всему живому»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352928" cy="437004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</a:rPr>
              <a:t>«Мы не заметили жука»                                         «Лебединое горе»</a:t>
            </a:r>
            <a:endParaRPr lang="ru-RU" sz="2000" b="1" i="1" dirty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не заметили жука                                              В холодном парке,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рамы зимние закрыли                                         Среди льдин, 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он живой, он жив пока,                                        Зимует лебедь.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Жужжит в окне, расправив крылья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Он один.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Не повредил ли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крыло?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G:\агния барто\ц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29" y="3596678"/>
            <a:ext cx="29891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REhUUExQUFhQUGRQXGBcXFxYXFxcWGRQXGBcVGBgYHSggGBwlHBcYIjEhJSkrLi8uFx83ODMsNygtLysBCgoKDg0OGxAQGzQkHyQsLCwsLywsLCwsLCwsLC0sLCwsLCwsLywsLCwsLCwsLCwsLCwsLCwsLCwsLCwsLCwsLP/AABEIANgA6QMBEQACEQEDEQH/xAAcAAABBQEBAQAAAAAAAAAAAAAAAgMEBQYBBwj/xABMEAACAQIDBAUFCwkGBgMAAAABAgMAEQQSIQUxQVEGEyJhcTJygZGhFCNCUmKCkqKxwdEHQ0RTk7KzwtIzVHODo/AkNGPD0+EVNfH/xAAbAQABBQEBAAAAAAAAAAAAAAAAAQIDBAUGB//EADkRAAIBAgMEBwgDAAICAwEAAAABAgMRBCExBRJBURNhcYGRodEUIjJCUrHB8CMz4RXxJEM0U5IG/9oADAMBAAIRAxEAPwD3GgCHtbaAw8fWMCwzRJYWveSVIwdeALgnuBplSoqcHJ8BUrg+0FUEnQAEkm1gBvJrIW26Tdt1+XqP6NiYdpBlDZWFxextccri+h7qHtuinbdfl6h0TOPtVAQLNc3PDQDidedh/s0q23Ravuy8vUd0MhOB2us0rxor+9hS7aZQzahL3vmt2rW0BHMVoYbErEQ34ppddvwxk4ODsywBqyR3O0ChQAUAFABQAUAFABQAUAFABQAUAFABQAUAFABQAUARsRjo4zZ3Cm17Hlz9lRVK1Om7SdiSFKc/hVwwuPjkJCOrFQCQDuBvY+w+qlp1YVM4u4k6c4ZSViTUgwKACgAoArekSXgbzoj6pUI+yq2M/on2MWOpVTSdY+T4EZBfkz71j8Box+aOdcYvcjfi9Ozn36ItpDkuKCgknQammRVyVU7lRi9o9Wuc6vIyqq/KY5UXTcBe5PnGrlDDOtUUF+/9j5R3I3Zp9m4D3PGqA5jcszHfJI2rMeQ7uAAA0FdjTpxhBRjojJqSk3csUWwpwqVkKoFCgAoAKACgAoAKACgAoAKACgAoAKACgAoAKACgAoAynSwe+r5g/easfafxR7DV2dpLuE9DB77N3pH7Gk/GpNmfDITaazizW1qGWFABQAUAUXS/EsIDHEV66TKEDbhZlLO3yVHrNhxqnja1OFNqfElpQcpZFLC4iQKDe28nezE3Zj3kkn01yjW8941YUSDicbmJubJHqx4Fhra/Jd577cjU8KNl1sljCzvwIMM4mi674JIKX0sqyA38SVv6uVXKMOirRhxTV/3qIalp0nJcnY9StreukMWx2gUKACgAoAKACgAoAKACgAoAKACgAoAKACgAoAKACgAoAyvS0e+L3p/MfxrI2prHvNXZ2khHQ3+1k8xfYx/GnbM+buDaese81taplBQAUAFAGCxmMzyyOeLMB3IpKqB6i3ixrmcZJ1KrbNzC0Uqa6ylx+LmCnKFbXyhcFQT5WTXNYa2B1tupIUqcn+/csyjOKyX72cS46I7IjxPbPagiawF7iSRdTm5qp382vfcb6mDw/wD7JdxnY7Eq3RQ04ldtsdXFiraZWxRH7SQ1SqZYzvRNBXw3cz06NrgHmAa6AxRVABQAlDegRO4qgUKACgAoAKACgAoAKACgAoAKACgAoAKACgAoAy3TDy4/Nb7RWTtNfD3mps3WXcNdDf7WTzB+9Rsz5h20/l7zXVrGSFABQAUAeZY28cksZ3xuw+axzIfosPSDWFiKO7VZ0WAkp0l1FbNMwNlseYNxfwPD1GkUIvU0ZQla8TWfkzkzR4gqpVeu1BFrS9WvWAD6JuNCSa1cKpKGf6jmMc4Os91W59pVdI4cxxKfGMw+kCfvrJxLtir9aNHDK+Ht1M3+zHzQxHmiH1qK3zCJNADTG5twG/8ACl0zI2957vj6DtISHCaABTegRO52gUKACgAoAKACgAoAKACgAoA5egDtABQAUAZjplvi8JP5Ky9prKJp7M+KQx0M/tH8wfvUmzdZdxJtT5e/8GurVMgKACgAoAx/T7BqOomXSQyCI8njKuxB71ykg8NedVMZGLhfiXcBUnGslF66mO21h2ijkdHJKozAELvCk20tWXRqqWUkbkqtRU5Si81fVZfg9E6G7JOGw4DsHklPWyMBZc7Ioso5BVUd9r8a3YQUFZHM1KkqknKWrM9tz/mZh8oe2JD99YWNX8zNvAZ0V3mv2A18LAecUR/01reWhhPUk4mXKL3HG1927ee4C59FOSuRydu3gNYDFxSA9XIj23lWB38TbnrSN3zHKNlYl0CjMvaIXhvbw4D0/ZTllmMl7zt4joFNHnaACgCu2ptyDDaSPZjqFUM7kc8qAm3fuqOdWENWPhTnP4Vcpm/KDggSGaZWAJs0EwJA4js601V4NXT80Eqc4u0otdwtNrzzG4tBHwHZeUjmSbonhZvEViYrbLT3aS72TrDNajvUO36RODzDJ9mTL7Korald6v8Ae5iOmkNYp8ZGAYZkltvWeMZiOOV4igB5XGvOrtLbE1lNDOjRPh2pIovKgK/GjzEjzo2Gb1Enuq3R2vSm92eX2Gum+Bawyq6hlIZWFwQbgg8Qa1k75kYO1t2//etOQ1vkKFIOR2gDhNAjYA0AjMdNTrD4S/bHWZtL4Y9pqbM+OXYM9C/7STzR+9SbN+buJNqfL3/g11ahkBQAUAFAGY6ajMcOny3k9CxMl/XKKz9oz3aaLmB/tuZPpCl8PN/hSfwzWNQl/JFda+5rzf8AFJdTPT8P5C+A+yupOcML0j0xcvzD/pqPuPqrFx/9ncbuzP6n2mg6K4pUwGHLmwCKneSpy2A3k6bhWvB+4uwxaitNrrf3HpZUmK2YMrSZGX4oVGkysp1BJVbgjcbeL27pJESWd2OYbBy9eZHZSo6wKRvKuUKpYAWC5DvLEluG6gcWMr5RffyHM8BSpXYknZBElh3nUnmaG7iRVkLpBwUAUnTPar4TBzTRqWdQMul7FmC5yOIW97d1Mm7IVK7PMVkkLg5rscxZmJI0Hava2drkXJNr3sBasadmnJnT04blox6+719Sxwjy5sy9tFQM1wA3aJsFsN9lYkHfoNKqyoqUXwZDUn79vuXuzp0tlQiwsbDk2oI7uXCs2tGV7shnFcC1hmqq8itKBIEtNuyFxE4iVst0sSNbHjzW/AnnT4tP4hN0Ywe0lhKvf3iUgNf83IxsG+SC3ZYcGIPOt/ZOMlGXQVH2enoR1KeW8jTV0RXO0AcJoAjlix0//B8Y954U61kRX3nb9/eRIAppKlYynTgdqHwl+2Os3aWcYmrsr45dgjoS3vkg+SPtpmzVnLuH7V0j3/g19apjhQAUAFAGb26ufEgfq4r/ALRz/wCKsLbU7KKLeFdm2VG0cFmjkW3lI49akWrHp1bST60X3O8WjbYR7ohG4qp9YFdqYpielR/4pueWO/1rfYaxsdbf/eo2tlu8ZLs/JY7AwbS4KK1syviLAllBVpJk0ZdUNm0Ya+utSlnTj2L7GVX/ALZdr+5G29i12bHBJK5ZyxQ2BLPZjKiC5uQoDRhmOge5NSpNtJasgk1FXZpdkbWixUSywuGVr24MCCQQVOoIIItStNOzFUk1dEwrqDy/3f8A3zpAsKoFCgDhNAEbGYRJ43jkW6SAgjdcfaDxoa4CRb1MFgOhEzSvHMzpEnWmOVDGesDvdQysCQQt7grYnUGqkcJG7voaMtoTcYpZNXv13J3R5Fw8kuGmdmYShEkaNlRwYo2RS4GTP2iMt7nlrVerh4p2WhB7ROWciL0k2U2GBkUHq0uwZPKQb2Qj4p4HUDS40uaU8NLe7cv9LUMRGUbPVC8Fjb2BbNmGZWAtmXTfbS+o9dZVWlxSLO7ck4nHsuUIuZ3YKovYXsTckX0sD6bDjT8DgHia3Rp24t9RUxU1QhvNX4Cfd7I/VymISamySBt1rhhvRhcaHf66mxuzFh3eEt5dmg3DVelykrMiuQxliYXSQZiOBDhlcenLfxY1W3GlGa1X40+9u4uKks0Qtl4qaFAscspCFluZjI3ZYjyZQRwBtfjWt7ZWT+LlqshvsVNrQ1GwelGdhHMQGY5VcAqC3xHX4DaaHc3C2gOnhsV0nuyVn9yjiMK6S3lmvsaSY6br33DmauopS0OxpbxOpPfQ2EY2F0g4x/TkduHzZP3o6zto6R7zW2T8UuxCOg599k8wfvU3Z3zEm1tId/4NnWmYoUAFABQBR4gBp5TyESeoM389c1tx3qRXJE9J2Q2Yaw7tFjfLHYT3w8fNVCHxTsH2rXeUZ79OMuaTKL1MT0s0x8nfDhz9ecfdVDHL3l+8ja2T8Mu78mp6Gf8AKJ58/wDHkq/Q/rj2GXilatLtZmPyt5G9yoR2w0kgPJFUKw8SWX1GnSqypu8dSzs3BwxVbcn8KzfX1GObEQxOJMPCIwRaVHJkU6+WjN20I33BuLaGoOl3nc33suMaW5Ud4p8rWX2y8GuB6d0C2u+Iw5EhzPE2Qsd7LYFWPfvF+OW/Gp4S3lc57aGEWGruC01RpqeUTjG2tAjdiOrZyR8Eb+88vx9XOn/CusiT331fv6/Ak0wmCgDFP0hTD4maGW1ppmCH5XVQmzA8ybAjcRrVao82ianT3rdeQ/P0gVtCRULaZqwwElnYx0WKSIRjMAqyyItzYBR1uVb9ygeqs2tScpysuF/sTJRjBb3B2+5Pj2gzhJYHAYWeNvKW5UizDiCCQR38DY1FRcsPVuLOhCvSy46MqsPh0kCNJGmZ0IksBfrFIzWbfe+bW9OnKacmnx8mJToRcYprh5r9YqKcwuQzM9wix38oks2RL8SSbDvHeKd0arWSWYv9N3LRIs8b0axOBHWa4hHLNL1anNGzXYsFuS6A6XGtraG2mjWwKcctUUMPjt2VpaNldiQJ0JjYZvguDexGovbkdeYOtUY71N55GvOMK1N7jvdG/wChG2zjcOJJLCaMmKVfiyJ5R+do3gRW9GW9FNHKOLUmparI0VKKFAGN6ct75EPkP+8tZu0Pl7zX2T8Uu4b6Cn36TzB+9Rs9aj9r/L3m2rSMUKACgAoApMtpZzzdf4MVctth/wA/cTU9BRrGauSDmwTYSx/EkYjzZLSX8MzOPm12Wy6m/ho9WXgQTWZjemJ/49/8DD/xMRTcbqjZ2RpPu/JquhX/ACi+fN7ZnP31cw/9aMzGq1efaV/TXowcSFeIDrgxOZjpk6u3V34AlVI5E34mnThdD8Di3haynqtH2Hl+NhdVYMjoxDKAykZm8kBSdGueRINV+jaZ1UtpYapSlaXB5PXQ9T6B7DmwiSCcIGcoRkYsNF1vcDiaswjuqxy2PxftU1O1rJL7mqp5SIeIcswVfT/vu+0jvqSKSV2QTbk92P7/ANfclRoFAA3CmN3d2TJJKyFUgpE2rizDE8ioXKi+UX117gTYbzYHQGkbshUrux5dicH1kizs+ZrTlioAD9cVLZTc5VAFhY3sBrvvQ6R7zZv0sFC0ONvuRdoSQ5Fydf11xmzZOr77W18KXK2huUI1t97+7ucLXv6EPCL1iKdeyzsO9mYi4PDSwv3t41Ha0nLmZ7pp70+F3bx1JmC97zgadq9rWtmVWI043Jv33qrWjeQ7DQTi7aXGWnIkKcbiSPk2lpE8d5+dfhTdxW8n+BjTVRx71181+9vAXij1gBXeQcp5SKQyeBDL7KdTvB35C1YRqwstGmu/9uexYLEiWNJF3OqsPBgD99bidzk+0q8f0fw+JLM0YVt3Wp2JCRv7S+UAfjXG/SknSjJWkh1OtOLvF2InRfos2Cnnk68yJOI+yyKrBkuMzFbKxIIFwo3UkIKCsgqTc5b0tTTU8aFAGJ6dP79GPkH2t/6rOx/ymzshXc+450C1ml8xP3jS4FWuO2x8nebetAxAoAKACgCkjN2lPORvqqqfy1yu1HeuyeGguspjxjDSZMWnKaN0PnRkOnseWt7YdR+/T7/x6EdRcTL9N1tjyeeHg9kuIrQxmqNfYyyn3fkn9D+lOFjieKaeKN0kbsu6qSGCuCLnUdo+qrGHmlTSZQ2hB+0zsuX2RpI+keEbdisOb/8AVT8am348ynuvkK/+bwo090QeHWR/jRvx5ibrHBtnD/r4f2ifjR0keYbr5HDtnD/r4f2ifjRvx5hZiI9q4Vd08P7VPx7z66c6ifEaoW0A9IMKP0nD/tY/xpN+PMU4OkOF/vMH7VPxpOkjzFsxY25hj+kQftU/Gl348xDG4dY5JZ41ZGbO0vvbI0eRmIXLlPZNgLg2ObMdQb1TqL3rmphK+6rXIuK2BfWjgbNPH2G12UqrZgLGw9ugFqhlmNqYhTyGMTsgRAmIhLm5Vr5SeJB3qT6fCoHZ6kdObgvd0KLFH3RIIVDB4ishaMq1tDbIe/UG456UZUlvt9WZFWxEaslB5Wd7rPw/JIlwOIBBWJ2NwcwyLe3x1Lam2mZde6oliKOjkvP0FnWkn7qbfPTxXldGl6GdKXijkgeCZuqa6HsIQkl2CESMvktnW4uLAa1fWOp06cd537OoyquHlUqycFl15amjXpUAP7CQd2aP+q1J/wArR6/L1GrAVdFbx/wD0tX+7zeuH/yUf8pR6w9grdXj/g23TAD8xJ9KP8ad/wAlS5MetnVny8f8I8vTYjdh7+MoH2KaVbQhyY9bKrPivF+hl9sbYlxU2eSNI1CBVCyFzfMxJN0W28VBXrqq1ZGps7B1KDlvNZ20Lr8nMt5px8iM/WerODWpW23lKC6mb6rphBQAUAFAFBgzcOf+rP7JnH3VyG0XfEz/AHgWI6D1Z44gbZm6pFn4QOkh7o/IlPojdj6KvbLq9HiY345eI2Suii6er/xYPOGL+JNb7a6HGL3kbGxPhn2r8maDa1VN6w8slI0xjiSEeomnxInEeWSo3EjcR1WB3gVG4sjlEeVV+KvqFRve4MhlBD0YUbgo9AqJp8yPcH1kqJpjXE60ttTYDmaTduI0lqV2NxUTC4mdWAIvhyWktcG2WMMTqAd3sJqzh1Xg/cXjp5larKnq2LwvTODqUEjMZ7BXQoYmLgWLHPZUBIvckD7K3mpWKcK8NLmf2j0gPXoevhIIe6xq0nVDTtK6+VIfJ1AGp5G7qUIydpZLmLicZ0MbxacuX+ij0giTVIOtkH5zEnML90YOvpI8BVydWnH3acbLzMJ4qUnvVJNvy8Cn2njWxJUylewboI1WIJ5vVgH1k1Xcm8hjxM9UxkSEbpJge6aX+qonSg/lXggWMrrSTLDC7dnT85nHKQA/WFj6yarzwVGXC3YXKW168fizJsHSGZ3VeoDhmAtGzM/HVVK62AJtfgagez4pZS8dDSobYU5qLjYuPdi3ysHRviyI8ZPgHAzei9U3QkuHhmbNPEU56MJTQlYtRsRpDU0UTxIM0oqaMXyJ42NJ+TSQHEzgEX6qP99q0sJxOf2405wtyZ6LVwwwoAKACgDP4A3S/N5T65XP31xuPf8A5E7cyxHQkVSQ4axEKyIyMLq4KsOasLEeo0KTTTQHmU3uiVssspD4dVwxChTmERa0rFge04cNppYiuoniVU3ZW1VzW2XQcYOSm1nwtw7UR3wj/rn9Uf8ARRvLka8ac/rfhH0OCFv1r+qP+ije6h/RS+t+XoPIh+O/1PuWmNiOk/qfl6EpIvlP66Y31EUqfW/EdWH5T/SqFvqRG6fW/Fj0cPyn+kajcuryGOH7djogHxpPpv8AjTJSfV4IZ0a/WyHI4e+VpFjVsjS5ppDnvbq4o1a8jcL7gedrVapUXk5pZ6LLz/blCvO11C/aaDZGzIo1GXDPIw1z4qQM1+YBLZPAKPCic2uKXYUZKT1MttqPELJIuJkZ8xLoA56rq2JyqEAVbr5J0vuPGpqThJJw/wBuZeMdSD1yKGQAaAADuAFW4NmZJt6jDGpOwaIpbgLFAh21IKhCt2ip37x3jj6vvFA63EtujmIyYqBjuD2+krJ/NUNdb1Not4GzrpHpeJxsbqVkVWU8GAIPoNZVt3NHTLDS4GIn2Xh+skVUBUEbySVJFyl95A0PzrcKnVSbSlcu4ahFpqSuRZNlQ/qx62/GlVSfMvRwlL6SM+zoR+bT6IP21Ipz5k8MJR13F4EjY+KbByiaBVDKCGXyVkQ70a3gCDwI5XBsUqri8yDG7MpVoe4kpLS2XcexbF2rHi4VmiN1bgd6sNGRhwYG4IrRTTV0cdKLi3F6onUogUAFAGf2cPe19P7xrisX/dLtLEdCRVXUccpFkBiuk+H6vFZ+GIT/AFItD6WRl/ZmtbB1N6lbjF+T/wB+5p7NnabjzKiZavRZvwYwaeSHM1Ath2J6a0MlElJJTHEgcR0PULiMcRTMbG2+xt420pqjmRyjk7DeydpRoqRhgrKAMjGzab7g79ePGrdnJtlZKnbd0fJ6l5DtGo5wGSw5U9Lp1dI2uMytl3i5VwQRbzgh9FJhU1NrhYx9qYdKlfkZGZa0VY5mWegxkp6GnMtFxRYWlEsLCU1sBjER8BbOLldeP4GlVyVLwJeF2dNLEHVUTOAVzObi+oayqe476gniacJNPM28LsatK1RSS4o0EWFbKBJNI5sL6hRfjbIqm1UnVTeSS/es6WOHy96Tffb7WFZQosoAA4Cmp3LlOKSshiU1KkTxIMrU9FmKGgaePL/ohtU4OUtqYpbdanIjQSqOYGhHEAcQLzUq+5lI57auz1UvVp/Fx6/9PV4pQwBUgggEEagg7iDxq+pJuxzAunAFAFDgvI8C49TsK4vGZVp9pYjodxMeZGX4ysPWCKqwlutMcdglzqrD4QB9YvRONm0BQdM8OXgLKLvCRKvzb5h6ULD01YwVTcqJPR5P8eZZoy3HvLgY/wB3hgCI5SCAQeraxB1vWyqbTzaN2GJTs0n4EaXF/Il+j/7qZR6ywsQ/ol4L1G/dB/VyepR9rUbvWP6d/Q/L1Oe6j+rk+p/VRujulf0Py9R5MY36uT6n9VI4DXN/Q/L1H1xhP5qT/T/rqNw6yJyf0vy9RcO0SxIEUt1/wxzGl311BpkqduJD0jk2lF5dnqOvJm0aBmHIiIj2vTNy2al9/QbJ7ys4vy9RAgi/uv1Yf66Ryn9fm/Qh6KC/9fkvUbn2fC4AOENgQ3Z6lTcd6yA0RqVF8/39Bk6FOSs6f29SPtnZaNFmjwxR4yGDDqr2U3YHK5JuL86loVpKp707p9voU8XhYToyUYWdur1IBWr7ZxryyG5ZANOPIan1CnIVIblnAOUAs51yjeBzJ3KKLMXdurihEx3tl7l1P0iPupLoRbqCTCAixZzfmQfuoTsx6lbMXgMTPAFRXDRLwZbuo4BTcA+GlRVqMJ+9bM18DtedO1Ob93suaCDENIoZJUYc8h38iM1we41RaUXZx8zqqUnVipwkmuz/AEG6zmh9DD76clEsJVOrzIeIaXh1f1vxqWNiWKq8LeZBm60/q/rVL7pMlX4bvmMqk3xox81j99F4chso4r6o+D9SxweHxH6yMf5ZP89RzlBcPMq1FiOM1/8An/T0L8nEkgSaKRwwRlZLLlyq4N1tc6ZlY7/hVbwdVTuuw5jHUujq9ufI2VXimFAFDhNzd0k49Uz1xuPX/kTXWWI6D1UbDiHgjZWX4jsPQTnUfRdafUzs+a/z7oWI1i2pIlqkjGLhurvHwQ9nzDqnqHZ+bW3Ge+lLn9zWw1RKO7yGJlHMesVKmXY1VzI0jqPhr9IVKk3oO6eC1aI3umP9Yn0l/Gnbs+QntlBazXihxZBwYHwNLuz5Ce24f/7F4obfEWYHNxAtbmbX3Xvr7KFSlyIp4zD3TVRdl0ScNJdzlF7AXsCdSTy8PbTHRnbNDHisNvfGvFDqTEI4a/YuCcpHwQb6DTQimyozvkiJYqhZpzXiSYJrqL33Dgd9vCmTw9TkEcTQt8a8R5ZLc/UfwqP2er9IjxVD614nTi1G+/0W/CkeFrP5WRPF0F8yMjjZ40kMaOhzax6/UPIjhzHprSpqe77yszk9oYaEKu/Td4vPLgIy2uq7/hNyv9p7uFPM95kiKEKLD08yeZ501u4jkdK0jG6joSgUadaUS9xlcyNnjNm4g+S45N+O8U2UVJWZewW0KmEndacUW0G1VlvkjnYrYMEglfKSNASikfjUPs1TkdlS2thZK934MkrgJ33YbE/OglX95RUioT5FmO1cL9Xk/Q6ejuLP6PL6gPvp3QT5En/MYRfN5Mfj6MYz+7SfSh++Sj2eZFPbWG4X8CTHsjFJ+iTnwMJ/7lRTwdSWhUqbWovRPy9TS9BcHOsk8ksTxKwhVVfLmJXrMxspItZl9tT4TDTpSvJ8H52t4WfiY+LrxrT3omwrQKgUAUUIsZBykk+sc/8ANXH7R/8AkyLEdB2qI4gy9mbukX6yH7w31Kc3eNuX5/fMfFDGJaljG5bpoq0wUT4qCSWONwC0ZzqGAEg7JAPHrAg8HatzZdVRm4Pj9xmMpb0N7kbNsJh4VLdXEijeQijuA0GvK1b1kZRJXDpwVfUKUBaxgbgB4CgDrMACSbAakncBQBktndMoMZPLHE3vWFs7yk9llVXLEfJDBNeNjwF6QS5dbIxWfXK/vmaQtbsDyQqA8SFyi4FjlOtCFI2MxdkYAFmxExjVV3kL2H8BlibU7qGBYDCu+sjkfJjJVR87ymPfoDyFAExRYc/GlA7QBRdNp40wUxkVXDIUVWF8zv2UHrI8LXpsnZDZSUVdnjGHgEahQSbbyTck8SapydzHnJt3HlpogsUjBCqQcIelEGGNLcC86GbaGDxOdjaKQCOU8ALkpIfNJIJ5MeVTUp2dmWcPPdeZ7MKtGidoAKACgAoAKACgCkItLN3up9cSD7Qa5TbEd3EX5pE8NBV6y7jyr25Lljz/AKoh/mjy/qFqko5z3Xxy9PMmgiPiJOVOirZFynEgy6gjUd44d47xVmlJwkpLVE7gpKz4mlwGPGI9zO3OVWHAToLWt4CQjuseVdZCanFSWjOenFxk4vgX1SDQoA8z/KltR5kfDxFsoZY2VbgyyEZstzYFEXtHgTpwsTLiTxoScN7nkjzzoftJcDirzIxw72SWPQ6Bro5UeUFYA24i+/cVbuMdGWtj2vDdO9nyIzri4gFFzmJRgPNcAn0CkI9BzoiOtiTEFlbMgWMqbgJpnIPN3BY+CD4NIkBoKUAoAKAPPfypYu7Qw30W8rDvN0Q+rrPZVeu8rFTFytFIwT1XM8F3UMELItqaaO3RWFvKD1alwDa4tlvyzGwobUdS5h9n16/wLLwJa7GkI1Kjwux+77ajdZcjUp//AM/J/HO3Yr+hQY3rEldMygK1vJ1OgPE99WqaUopmVjaMcNVdNZ24gsj66q3MMuhHLQi1O6OJUU1c9t/J/iXk2fh2cMDlK9o3JVXZUN+N1A141ZWhrw+FGhpRwUAFABQAUAFAFPitJ370iPtkH3CuZ23G1WL6ianoJasVEyKLaO0RmCKue5K7wEvYkqW4nQ6AHvtVinQb95u3Hm+0swRnsFjmWNYyt5QXRVzXukbFQ5a2igWBa2/her06MXNyT93J37eHaT020t3j+5jskBOskjeCsY1HqIJ9JpIyztBeV2WdzK8n+C+6H7FcDEk9YkUrRNFmJziRBrMofUDRAM2/IdCDr0OEjNUkpqzMHEyjKq3HQRjun/uXEvh8RAxyBe3Cc1yVDE5GsbajcSRu13myhsKM5/Crisb+UrDBfeUllbkUaJR5zSAewGk3kWaOzq9SVt2y5s8u2hh8RJEevJSJk62Jbu00sjsWDxqty69rVjoqtxNLNKMU7jHOpW/ignux6tesS8KOlky2+SAASN/pqs6jTOtjhaNSguitbqKCXAAvlXtNvyjeRruvpVqEr5nO1cLB1NyLvLkjd7MOMhwfUpMY47hwqqudGD57K/xSd4IPqJFOVmI8Bf3nl1FLs7auOnxccIxmJ99kRGKyvopYBjobCy3PopGrFCrTUdD6EijCqFF7AAC5JNgLak6k95pCEXQB5L07lz46YfEESf6Yf+c1Trv3ihivi7jOFaiTKjRabG6PzYnVBZL6yNcL35Rvc+GneKq1sTCm7PN8i5Rwkpq8skPdO+j0WGwii5Z3kQZmPABmNlGgGntpmCxE6tbPRIuVqVOjRe6s+Zb9C9l2wUOnlBm+lIzffSYmr/NJGpg627Qiuot32XUaqKxcWJKfZPQVMY008krqGmkVFQLbLHaMklgdcyt6q2cNG9JGFi6cataUmaHZv5PsHEbsHlI4SEFfSqgA+BvU6giCNCnHRGrVQAABYDQAbgOVPJjtABQAUAFABQAUAU21OzPGeEiOvzkIZR6jIfm1h7bp3pxnyf3JaepGxYzC2aw423kcgfg358r7t9c9TklwLMUUm1cKjqqsqlEeFsttAqSKWFvNvV/AVN2vFt3u7PvJ6kb0miz2j0Liur4VY4JQe02UsGjbylYXF7HtDXQjvNdNWw8akd3gZ9OtKnLeWpPweyMPhiCe3LvDP25DbiiAdn5oFLToU6S91BUrTqfExyRZLkxCcXJNmMZQk/JclgO4ZamIjznbt5cZiYpYgzKUfN/Z/mkuEzmzEdkkhvhClvlY08DVSW643M1jCFdVcPrcA3GYeORiGv8A7vUTgbPtkd5Rnft4rwdmK2di3wUhCSsrEWQk3bIN8YvwU37I3XqGW/e6H0qeEpxlRqaX3lf7d35G3wkssjsQ6JMRnlK9pSc2Z8nlE7uFPhFfOMxNSqozWFjk0ly01dnnpkSBPBCFgSf3QYDcysGUg5AiQorahEXNw1Mh5VJOSXwmbsehGM5SqOzWVuPbbWwztHbStGVLNY2BAuCVuLj1U1SNfFToOnbs++ZN2DtePCsMSsYOVHXDx28qW4VpGy3yoi5hc6nNperNOEpy3Uc7tTFUk92nlFfcj4XbEwdpPdM3WuczlZGUE+ZfKANwFtwrXhg6NrPNnMTxVW90XMfTbGoNJ83+JHG37oU+2kns6nwYkcfUWpUHaUmImmkmZWduqJKqVXyMosCTwTnWDtCj0VRRJJVHVSkWnQzApjZXZz7zCV7O4ysb2uf1YsdPheG/JxlSVCKUdXx5F3B4ZT958D0iXF5bIiFjYaCyoo4XbcPAXPdWRrnc09xmO6e7HxWKEbqqFYg941YsxZsvaF1F7AWtv1NXsFXpUm97jxK+KoSqRSiXvRhlfAYYXZbxRg2urAgAMOam4IPGoMQ/5pc7k1KDUUhzGrhYgMyqC27eXY/Jt22PhTqarVHu07v7D5SUFeTsiPsrb6YJSkqTLhr5kdlL5MxJKNlJa1ySGYcbHhXSYWjiFC1WOfUZ88RRcvdZd4bpfgX3YqEdzsEPqexqw6c46oRVqb0ZaQY6J/IkjbzWU/Yaa1Yk3kyRSChQAUAFABekugClAp+lKe8dYN8DLL81dJf9JpPXVXG0uloSj1D4P3kVOInrjYQNWECumkBBB3EEHwNTwi08i0qZrej+O66BGJ7Y7D+eujeveO4iuxpVFUgpLiYFSDpzcXwOxzKt1gTOxJzNchb/ACpDcseFhmI7qeMHhhWb+0cnuS6L7DmPpNu6lAptubM6kPiIYo2sl5IsnafINDGygnPbS1jmsu616ESU57rIOK2aJsOJI4w+dVZVzKp1sbZ1uARzB4U7IvxxWRksdtJocUI58OIky6yBs7APbtqQLZQy2bjuNM3kpZlqlUqVE5RXw+Nnx9SftTYjSRnK99VZbsCrKBxKrexvfj409xuL0kpq1zG43A9rtxZXXiupt3cSPXVeatoamH6OfxQtJcVr6/cpNqG1gHYk6BdAT3bqSjBydkiptOtClC7nfqf/AELw2HCqA3aYAC51sBuUcgK6WhhYwjnmzz3EYhzndaC5BusL67t48dd3oqWUORFGbeo4Gtz9JvUkVYY82RpJzG7HUrIqqSPg2Y+wgmsbaWGlOamlct0JLc3eKNH0E2wI53juQJUXLcEAuha6i/Eq1/m1z+Pws3BSktDZ2O43dOXHQ3zbRIF+PLv4Vn0sI6s1CGrNrEKFGm6ktEWuF6OGUB53fMR5KsyqPFb2PpvW9DC4aj7sYKXW8/A5+Uq1Zb0pbq4JZeZR7YwDYD/lrPmu3ucZrtc6utgerN+J7JPfTcVgaWJV4K0uoKFeeGf8juvMn9DcbBI+WVHTGFczrMoFwDr1RFwyKTwN9bnUmpaVL2eG5FW/IOca89958lwXcanHYFJls4B0I9HLvHdUkKjjoFSjGep5bL+TqaWR2hOSEnsCQEOeel9F5X151dp4yUVZlN4a+i/Bj9ubEbDSZJkW+tjYEEA62JH+/SKuQqQqZNFaUHDRkOIFfIeRPMd0/dIpXhaT4CKtUXEtcL0gxkXkYzEjzn6z+IGqKWCpkixM+ZpuivTHHyYvDxSTJJHI+VrxqGtlYkgrax05VUxGFVOO8mWaGIc5brPXapF4TlqPo3zFFVIIIljDKVYXDAgjmCLEUAefRsyqY2vmiLRtfechsrHzlyt86uTxFHo60l1/c3MK1OCZXYvaSIbM3aO5QCznwVbmnQoylmtOfAtucYuz15cST0a2uI5irpIsGJAV8wsFe1lkJB7OYHIb8k5GtXA1FFdHJrqM7aFFytUjF9Z6TFGFUKNygAX10AtvrVMkXQAUAV8uAKktCQpJJZCPe3J3nTVG+UOeoNAXMztrZRxskkDHqposk0TMoZSjjK6CxBZMy79CCV05tnHfRbwuLnh6m/ERs7oo+Fhye6D1hLE2A6rXciRvewtxBBJJPg+CsrEntEqlRz0vyWRnOk2HMEZed0ZtREEjKOX4C5dhbnpa1PjSc3urMszxvQQc5y00tk/uYPqsxLyWZzvNtB3LyFbVDCwpRtqzkcbtCviqrnNiWQcLjwJ+zdUzprhkVVJ8RK3HEnxt9wpUmuINprQXenDRINILqcex58CLaEEcQRuNMqQjOO7JDoylF3TLjZnSSaN4xKc8QPaJHbAsbXt5QBtwv41lw2dToVelhp9us0q20aleh0U3fR9tuB7fsXbsWJUFWGYi9r6HzTxFV6uHlDPVD6OKhUyeTOYwiFmlyZibBQN7ub8TusANeABpsc47q4jqloy35aJZGf6a7T9zDDYl0AkjdSQO1bMrIwB49lmqWnBSW63lchqTlvKSVnZvzRq9mbQTERrJGQVYA+sVBUpuErMs0aqqRujsU7OxyherUlSTe7EaHLbcAdLneQd1rlhKeVfldnUzRKN+Z2PgqBT62P1a0sMneK7WZdWS3pvsRhlrSKjFg0CGg6Cf/YYbz2/hPVPHZ0u9FnCL+RHutY5rhQAUAFAGG6a7PyTrL2gk9kYqzLaVR2CbfGUWv8hedZm0KWSqLh1GhgKi3tx8ShjwiJfIoF954nxJ1PprIdSUs5M3KcYw0Q57nLgoBcuCgHMsCAPbe/AAnhUlKLnOKjzIsXUUaUr8j1CBMqqL3sAL87DfXTHMC6ACgAoAqtt7FXEZXDSRzRZurljazLmAuCNVdTYXVgRpQBQzSw4XDQ4zGSNPN1aZC2W5kdQSIUACqTztoBqbXp0IuUt1ag6igrvQ8r21tSTFStLJa50CjyUXgq/eeNb1DDqkuviYmJxMq8s9OBXM1TkGogmkuLYSRSXHWO0ohwigAtSCnaUNCz6NY+SHExKrHq5GysvC5BysORvbdvqrVhuyTWj19SRWcXfVaHvuCYTRxuw1GvzgCD99ZFROE3FGpTtVhGT/AFmE/K/G7rh40UkySqBbdcRy6HlvHqqSjK1n1/jIirR99vqX3L3ops14cMEjOoCRhj49qQX32BJA7rUuJdrRGYOLblPmWu1MamEh3hQi8fgqPhHn95qKlDed3oT16u5G0dTwvbe0jiZmlIIvooO8ICbX7ySSfGtqjT3Vd6syqk18PIhqKmsMudVaGJc0PQdbY/Dee38J6pY3+rvRZwn9iPc6xzYCgAoAKAIm1dnriInifcw3jepGqsO8EAjwpsoqSsxYycXdHmzM0RaOfSVCAyj4dyQjoOKta45ag7jXOV8NKnPd4HQ0cXGpC71HcLO0EiYjLmdbgQjUsrDtKg+FJYaHuI3EmpMFW3Ku7FXv+3IMbHfp3btyPTInzKDYi4BsRYi43EcDXQmILoAKACgCu2/tmPBwtNKeyugA8p2Pkoo4k/idwpUm3ZCSkoq7PCNo7RlxDBpToC/Vpe6xIzlsi87XtfkByrdw2GVJZ68zFxGIc5dXIgtVorXOFKQcJyUlhd4AlLYTeFZKWwm8dKUlgUjnV2osO3joSlsNchyI5Cr/ABGV/QpBPsqKsvcfiOpu8rHvvRmXNAvcWHtv99YuKVqjNfByvS7LkLpvhA+Hz8YWEgO7yTf22t6aZRlZvx8BcRG6Xh4l7CFVBa2UAeq1RtuUrk0UoQS4I8b6ebZfFYiSMH3iJgAAfLdRqWI3gG4A5gmtTBUL2m+Gnr6GZiatpPn+5Gb6itEoPmLEFILcdjw3dSAXnRiLLjcIectv9KSqOPf8feXcCv5O49prINcKACgAoAKAK/auxYcTlMqXaM3RgSrqTvyspBF+W6mTpxmrSV0OjOUXdHNmbFhw5LRqczb3Zmd7cszkkDuGlJClCHwqwSnKWrLGpBoUAFAFdt/bUWChM0zWUEAAb2Y7kUcz+PCgRu2Z41t/bD42XrJXTS/VxhgVjU8BzY8W49w0rawlKnTV95OXaY2Jq1KjyTstCuSJTv18CKvOUeZTtJ6o40acvbR7vMSzOdSOAPrpVbmF3xEGDuNFg3jq4agUWMLQJcUcLQLc4cGeRpAuKXCHlQmGo57iuLEaG4NJJXQt7M9C6A9JIo4BDiWEciWGZzZJAAArhtytYC6nW4uKw8RSqJreNjDVKaTtxzJvSPprhwjRxETuQRZe0PAncPE+2koUW5X8ha9dWsvH0PPMK2IESxGeQxreyBiqKCScgtqVF7WJrRpYSEV72ZQqYmTfu6fvgJXB8LVbWWhVd2SIsDei4lh8bPpLjkh+PAd1NbFsSsHg8uKwRH94H8GWs7HO8V2l7A/2PsPV6zTVCgAoAKACgAoAKACgAoAKAEugO8A+OtACDh0+KvqFJZAJOCjP5tPor+FKA02y4DvhiPzF/Ci7AZk6P4Vt+GgP+Un4Uu8+Y1wi9UR5OieDP6PGPNuv7pFPVWa+Z+I3oaf0rwGT0KwX6k+iWYfY9O9prfUxrw9L6UIPQjCcEcf5sh+1jTvaq31Cey0vpEP0Hwx3GUeDA/aDR7XW+r7eg32Sjy+5GfoBFwnnH7E/9ul9src/JCex0eXmyPJ+T0fBxUgPyo4j9iil9trc/IR4Kl+s4vQBh+k38YR9z05Y+t1eA32Cl1iZegUnwcRH86A/dLSvH1Hql+94ewU+b8vQYPQXEDdLA3zZE/manLaE7aIa9nx4MdHRHEAboD4SMPtjpy2hzj5kbwD4SEr0ZxA3xL6HH32p3t8eTGewVODX73ChsGdf0cnwkj+9hTfbo8n5eovsNTmv3uEtsyUb8JPbuMDewS3pfbUJ7DUOjsnt4fFD/IdvbGGprxkRVhKi4eaOwzxSYnComcMJc1mhmjOUQy3N3QDlVatWU0kifD0ZU5e8jeVAXgoAKACgAoAKACgAoAKACgAoAKACgAoAKACgAoAKACgAoAKACgAoAKACgAoAKACgAoAKACgAoA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048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User\Desktop\barto_my_ne_zametili_ju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2" y="3399299"/>
            <a:ext cx="3164904" cy="29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" y="-2"/>
            <a:ext cx="912835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036496" cy="129614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«</a:t>
            </a:r>
            <a:r>
              <a:rPr lang="ru-RU" sz="2400" b="1" i="1" dirty="0" smtClean="0">
                <a:solidFill>
                  <a:schemeClr val="tx2"/>
                </a:solidFill>
              </a:rPr>
              <a:t>Уважение к пожилым, забота о младших братьях и сестрах, о домашних животных».</a:t>
            </a:r>
            <a:r>
              <a:rPr lang="ru-RU" sz="2400" b="1" i="1" dirty="0">
                <a:solidFill>
                  <a:schemeClr val="tx2"/>
                </a:solidFill>
              </a:rPr>
              <a:t/>
            </a:r>
            <a:br>
              <a:rPr lang="ru-RU" sz="2400" b="1" i="1" dirty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(помощь взрослым, не обижать младших, защищать слабых)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892480" cy="4536504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«Катя»                           «Маляр»                     «Вовка – добрая душа»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целое утро                  Мы с дедом красили сарай       «Как Вовка бабушек выручил»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Возились с ростками,      Мы встали с ним чуть свет       «Как Вовка стал старшим братом»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их посадили               - Сначала стену вытирай, -        «Как спасал от жары прохожих»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Своими руками.                 Учил меня мой дед.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 descr="C:\Users\User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3"/>
            <a:ext cx="2520280" cy="330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DSC06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2" y="3579765"/>
            <a:ext cx="2316473" cy="30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76382"/>
            <a:ext cx="2255696" cy="300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2835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"/>
            <a:ext cx="7772400" cy="141277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«Зависть, лень, жадность, – плохие качества»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7" y="1412776"/>
            <a:ext cx="9128353" cy="4752528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«Очки»                                 «Помощница»                          «Я выросла»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Скоро десять лет Сереже.            У Танюши дел немало                Мне теперь не до игрушек - 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Диме нет еще шести, -                  У Танюши много дел:                  Я учусь по букварю,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Дима все никак не поможет        Утром брату помогала,              Соберу свои игрушки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Сережи дорасти.                       Он с утра конфеты ел.                 И Сереже подарю.</a:t>
            </a:r>
          </a:p>
          <a:p>
            <a:pPr algn="just"/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G:\агния барто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940950"/>
            <a:ext cx="2831405" cy="21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агния барто\фывфы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" y="3861048"/>
            <a:ext cx="2863374" cy="22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0945"/>
            <a:ext cx="2664296" cy="21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" y="-1"/>
            <a:ext cx="912835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1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«Ябедничать и капризничать – 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3200" b="1" i="1" dirty="0" smtClean="0">
                <a:solidFill>
                  <a:schemeClr val="tx2"/>
                </a:solidFill>
              </a:rPr>
              <a:t>не хорошо!»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335" y="1052736"/>
            <a:ext cx="8784976" cy="561662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«Сонечка»                                 «Подари, подари»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Тронь ее нечаянно -                                                              Люся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комнату вошла,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Сразу: - Караул!                                                                      Села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диванчик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Ольга Николаевна,                                                                 И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берется за дела: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меня толкнул!                                                                    Начинает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клянчить.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E:\DCIM\101MSDCF\DSC06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803914" cy="28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DCIM\101MSDCF\DSC06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9191"/>
            <a:ext cx="3803914" cy="28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648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НОД по речевому развитию (детская художественная литература)</vt:lpstr>
      <vt:lpstr>Цели и задачи:</vt:lpstr>
      <vt:lpstr>Поэтесса написала такие сборники, как: «Игрушки», «Стихи детям», «Снегирь», «За цветами в зимний лес», «Я расту» и т. д.</vt:lpstr>
      <vt:lpstr>Чему же учат стихи А. Барто?</vt:lpstr>
      <vt:lpstr>«Чистота – залог здоровья» (соблюдение личной гигиены, забота о своем здоровье)</vt:lpstr>
      <vt:lpstr>«Заботливое отношение ко всему живому»</vt:lpstr>
      <vt:lpstr>«Уважение к пожилым, забота о младших братьях и сестрах, о домашних животных». (помощь взрослым, не обижать младших, защищать слабых)</vt:lpstr>
      <vt:lpstr>«Зависть, лень, жадность, – плохие качества»</vt:lpstr>
      <vt:lpstr>«Ябедничать и капризничать –  не хорошо!»</vt:lpstr>
      <vt:lpstr>«Шутки и веселье – помогают жить!»</vt:lpstr>
      <vt:lpstr>Страна чудесных стихов А. Барто в нашем книжном уголке</vt:lpstr>
      <vt:lpstr>Стихи А. Барто открывают детям удивительный мир, нужно только уметь находить и видеть это удивительное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user-1</dc:creator>
  <cp:lastModifiedBy>user-1</cp:lastModifiedBy>
  <cp:revision>22</cp:revision>
  <dcterms:created xsi:type="dcterms:W3CDTF">2016-01-27T06:52:57Z</dcterms:created>
  <dcterms:modified xsi:type="dcterms:W3CDTF">2016-01-29T09:11:26Z</dcterms:modified>
</cp:coreProperties>
</file>