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6" y="10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DE107-0768-4A0A-AC8F-B7495DBF4D92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214B4-AAE7-4C51-BCFC-DE2B21F38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Здравствуйте</a:t>
            </a:r>
            <a:r>
              <a:rPr lang="ru-RU" baseline="0" dirty="0" smtClean="0"/>
              <a:t> ребята ! У вас хорошее настроение? Тогда давайте им поделимся друг с другом ,улыбнитесь соседу справа и слева ,итак давайте начнём наш урок с </a:t>
            </a:r>
            <a:r>
              <a:rPr lang="ru-RU" baseline="0" smtClean="0"/>
              <a:t>хорошего настроения 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214B4-AAE7-4C51-BCFC-DE2B21F3899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</a:t>
            </a:r>
            <a:r>
              <a:rPr lang="ru-RU" baseline="0" dirty="0" smtClean="0"/>
              <a:t> </a:t>
            </a:r>
            <a:r>
              <a:rPr lang="ru-RU" baseline="0" smtClean="0"/>
              <a:t>гласные звуки 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214B4-AAE7-4C51-BCFC-DE2B21F3899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из них живут на верхней полке ,а какие на нижней . Почему?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214B4-AAE7-4C51-BCFC-DE2B21F3899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Обозначают</a:t>
            </a:r>
            <a:r>
              <a:rPr lang="ru-RU" baseline="0" dirty="0" smtClean="0"/>
              <a:t> твёрдость и мягкость согласного звука. Какие бывают гласные в словах 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214B4-AAE7-4C51-BCFC-DE2B21F3899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214B4-AAE7-4C51-BCFC-DE2B21F3899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53" name="Group 49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4710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4710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0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1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1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2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712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4712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4712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2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471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3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4713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713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4713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14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14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714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715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4B6681-3ADA-4539-BB88-A77A9FD26F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715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715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C5BCD-A6ED-4B9D-A9E0-85DD595EFD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A1424-A4D7-4057-9E00-7E511A1E2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82DAF-C2E8-41BE-B148-84D5B0815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6B57D-2657-48D5-AB23-F7E20FFCE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E2A94-C949-46A8-8605-DFB692C50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875C9-29CE-44A9-AB03-27A73ED98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D544A-D63D-4D75-9010-F010DD776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13446-336B-4F5A-B45B-E7E720C22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45BA5-2F5A-455C-ACC3-839344D14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8F7E1-DB2B-4810-B9E4-A282A9776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8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608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609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609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0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610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2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ru-RU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1C2C557-65A0-4288-BB8F-8FBEDCCC5A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3" y="596900"/>
            <a:ext cx="8077228" cy="3581400"/>
          </a:xfrm>
        </p:spPr>
        <p:txBody>
          <a:bodyPr/>
          <a:lstStyle/>
          <a:p>
            <a:r>
              <a:rPr lang="ru-RU" dirty="0" smtClean="0"/>
              <a:t>Звуки </a:t>
            </a:r>
            <a:r>
              <a:rPr lang="en-US" dirty="0" smtClean="0"/>
              <a:t>[</a:t>
            </a:r>
            <a:r>
              <a:rPr lang="ru-RU" dirty="0" smtClean="0"/>
              <a:t>у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[</a:t>
            </a:r>
            <a:r>
              <a:rPr lang="ru-RU" dirty="0" err="1" smtClean="0"/>
              <a:t>ы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МКОУ «</a:t>
            </a:r>
            <a:r>
              <a:rPr lang="ru-RU" sz="2000" dirty="0" err="1" smtClean="0"/>
              <a:t>Ложкинская</a:t>
            </a:r>
            <a:r>
              <a:rPr lang="ru-RU" sz="2000" dirty="0" smtClean="0"/>
              <a:t> ООШ»</a:t>
            </a:r>
          </a:p>
          <a:p>
            <a:r>
              <a:rPr lang="ru-RU" sz="2000" dirty="0" smtClean="0"/>
              <a:t>Учитель начальных классов</a:t>
            </a:r>
          </a:p>
          <a:p>
            <a:r>
              <a:rPr lang="ru-RU" sz="2000" dirty="0" err="1" smtClean="0"/>
              <a:t>Кавкайкина</a:t>
            </a:r>
            <a:r>
              <a:rPr lang="ru-RU" sz="2000" dirty="0" smtClean="0"/>
              <a:t> Ирина Михайловна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tiger_vs_bear_by_dark_hye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0010-015-Osobennost-kurs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kursy-po-zhivopisi-f11667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42968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User\Desktop\1386957421556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072494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5" y="0"/>
            <a:ext cx="64294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th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8215370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zadaniy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3040060"/>
          </a:xfrm>
          <a:ln w="38100"/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sz="8000" b="1" dirty="0" smtClean="0"/>
              <a:t>[</a:t>
            </a:r>
            <a:r>
              <a:rPr lang="ru-RU" sz="8000" b="1" dirty="0" smtClean="0"/>
              <a:t>у</a:t>
            </a:r>
            <a:r>
              <a:rPr lang="en-US" sz="8000" b="1" dirty="0" smtClean="0"/>
              <a:t>]</a:t>
            </a:r>
            <a:r>
              <a:rPr lang="ru-RU" sz="8000" b="1" dirty="0" smtClean="0"/>
              <a:t>с    </a:t>
            </a:r>
            <a:r>
              <a:rPr lang="ru-RU" sz="8000" dirty="0" smtClean="0"/>
              <a:t> </a:t>
            </a:r>
            <a:r>
              <a:rPr lang="en-US" sz="8000" b="1" dirty="0" smtClean="0"/>
              <a:t>[</a:t>
            </a:r>
            <a:r>
              <a:rPr lang="ru-RU" sz="8000" b="1" dirty="0" smtClean="0"/>
              <a:t>у</a:t>
            </a:r>
            <a:r>
              <a:rPr lang="en-US" sz="8000" b="1" dirty="0" smtClean="0"/>
              <a:t>]</a:t>
            </a:r>
            <a:r>
              <a:rPr lang="ru-RU" sz="8000" b="1" dirty="0" err="1" smtClean="0"/>
              <a:t>сы</a:t>
            </a:r>
            <a:r>
              <a:rPr lang="ru-RU" sz="8000" b="1" dirty="0" smtClean="0"/>
              <a:t/>
            </a:r>
            <a:br>
              <a:rPr lang="ru-RU" sz="8000" b="1" dirty="0" smtClean="0"/>
            </a:br>
            <a:endParaRPr lang="ru-RU" sz="8000" b="1" dirty="0"/>
          </a:p>
        </p:txBody>
      </p:sp>
      <p:pic>
        <p:nvPicPr>
          <p:cNvPr id="4098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214686"/>
            <a:ext cx="2700347" cy="1809750"/>
          </a:xfrm>
          <a:prstGeom prst="rect">
            <a:avLst/>
          </a:prstGeom>
          <a:noFill/>
        </p:spPr>
      </p:pic>
      <p:pic>
        <p:nvPicPr>
          <p:cNvPr id="5" name="Рисунок 4" descr="C:\Users\User\Desktop\i.jpg"/>
          <p:cNvPicPr/>
          <p:nvPr/>
        </p:nvPicPr>
        <p:blipFill>
          <a:blip r:embed="rId3"/>
          <a:srcRect r="47791"/>
          <a:stretch>
            <a:fillRect/>
          </a:stretch>
        </p:blipFill>
        <p:spPr bwMode="auto">
          <a:xfrm>
            <a:off x="928662" y="3214686"/>
            <a:ext cx="1404984" cy="180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343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11762"/>
          </a:xfrm>
        </p:spPr>
        <p:txBody>
          <a:bodyPr/>
          <a:lstStyle/>
          <a:p>
            <a:r>
              <a:rPr lang="ru-RU" sz="6000" b="1" dirty="0" smtClean="0"/>
              <a:t>с</a:t>
            </a:r>
            <a:r>
              <a:rPr lang="en-US" sz="6000" b="1" dirty="0" smtClean="0"/>
              <a:t>[</a:t>
            </a:r>
            <a:r>
              <a:rPr lang="ru-RU" sz="6000" b="1" dirty="0" err="1" smtClean="0"/>
              <a:t>ы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р</a:t>
            </a:r>
            <a:r>
              <a:rPr lang="ru-RU" sz="6000" b="1" dirty="0" smtClean="0"/>
              <a:t>   с</a:t>
            </a:r>
            <a:r>
              <a:rPr lang="en-US" sz="6000" b="1" dirty="0" smtClean="0"/>
              <a:t>[</a:t>
            </a:r>
            <a:r>
              <a:rPr lang="ru-RU" sz="6000" b="1" dirty="0" err="1" smtClean="0"/>
              <a:t>ы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ры</a:t>
            </a:r>
            <a:endParaRPr lang="ru-RU" sz="6000" b="1" dirty="0"/>
          </a:p>
        </p:txBody>
      </p:sp>
      <p:pic>
        <p:nvPicPr>
          <p:cNvPr id="3074" name="Picture 2" descr="C:\Users\User\Desktop\syru-bo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24"/>
            <a:ext cx="7500989" cy="3214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969018"/>
          </a:xfrm>
        </p:spPr>
        <p:txBody>
          <a:bodyPr/>
          <a:lstStyle/>
          <a:p>
            <a:r>
              <a:rPr lang="ru-RU" sz="6000" b="1" dirty="0" smtClean="0"/>
              <a:t>м</a:t>
            </a:r>
            <a:r>
              <a:rPr lang="en-US" sz="6000" b="1" dirty="0" smtClean="0"/>
              <a:t>[</a:t>
            </a:r>
            <a:r>
              <a:rPr lang="ru-RU" sz="6000" b="1" dirty="0" smtClean="0"/>
              <a:t>о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ст</a:t>
            </a:r>
            <a:r>
              <a:rPr lang="ru-RU" sz="6000" b="1" dirty="0" smtClean="0"/>
              <a:t>    м</a:t>
            </a:r>
            <a:r>
              <a:rPr lang="en-US" sz="6000" b="1" dirty="0" smtClean="0"/>
              <a:t>[</a:t>
            </a:r>
            <a:r>
              <a:rPr lang="ru-RU" sz="6000" b="1" dirty="0" smtClean="0"/>
              <a:t>а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сты</a:t>
            </a:r>
            <a:endParaRPr lang="ru-RU" sz="6000" b="1" dirty="0"/>
          </a:p>
        </p:txBody>
      </p:sp>
      <p:pic>
        <p:nvPicPr>
          <p:cNvPr id="2050" name="Picture 2" descr="C:\Users\User\Desktop\_0214704_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684170" cy="445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826142"/>
          </a:xfrm>
        </p:spPr>
        <p:txBody>
          <a:bodyPr/>
          <a:lstStyle/>
          <a:p>
            <a:r>
              <a:rPr lang="ru-RU" sz="6000" b="1" dirty="0" err="1" smtClean="0"/>
              <a:t>р</a:t>
            </a:r>
            <a:r>
              <a:rPr lang="en-US" sz="6000" b="1" dirty="0" smtClean="0"/>
              <a:t>[</a:t>
            </a:r>
            <a:r>
              <a:rPr lang="ru-RU" sz="6000" b="1" dirty="0" smtClean="0"/>
              <a:t>и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ка</a:t>
            </a:r>
            <a:r>
              <a:rPr lang="ru-RU" sz="6000" b="1" dirty="0" smtClean="0"/>
              <a:t>  </a:t>
            </a:r>
            <a:r>
              <a:rPr lang="ru-RU" sz="6000" b="1" dirty="0" err="1" smtClean="0"/>
              <a:t>р</a:t>
            </a:r>
            <a:r>
              <a:rPr lang="en-US" sz="6000" b="1" dirty="0" smtClean="0"/>
              <a:t>[</a:t>
            </a:r>
            <a:r>
              <a:rPr lang="ru-RU" sz="6000" b="1" dirty="0" smtClean="0"/>
              <a:t>э</a:t>
            </a:r>
            <a:r>
              <a:rPr lang="en-US" sz="6000" b="1" dirty="0" smtClean="0"/>
              <a:t>]</a:t>
            </a:r>
            <a:r>
              <a:rPr lang="ru-RU" sz="6000" b="1" dirty="0" err="1" smtClean="0"/>
              <a:t>ки</a:t>
            </a:r>
            <a:endParaRPr lang="ru-RU" sz="6000" b="1" dirty="0"/>
          </a:p>
        </p:txBody>
      </p:sp>
      <p:pic>
        <p:nvPicPr>
          <p:cNvPr id="1026" name="Picture 2" descr="C:\Users\User\Desktop\b2ad8c0be7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21523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Тема Office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Тема Office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180</TotalTime>
  <Words>117</Words>
  <Application>Microsoft PowerPoint</Application>
  <PresentationFormat>Экран (4:3)</PresentationFormat>
  <Paragraphs>17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Balloons</vt:lpstr>
      <vt:lpstr>Звуки [у],[ы]</vt:lpstr>
      <vt:lpstr>Слайд 2</vt:lpstr>
      <vt:lpstr>Слайд 3</vt:lpstr>
      <vt:lpstr>Слайд 4</vt:lpstr>
      <vt:lpstr>Слайд 5</vt:lpstr>
      <vt:lpstr>   [у]с     [у]сы </vt:lpstr>
      <vt:lpstr>с[ы]р   с[ы]ры</vt:lpstr>
      <vt:lpstr>м[о]ст    м[а]сты</vt:lpstr>
      <vt:lpstr>р[и]ка  р[э]ки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[у],[ы],[и]</dc:title>
  <dc:creator>User</dc:creator>
  <cp:lastModifiedBy>User</cp:lastModifiedBy>
  <cp:revision>20</cp:revision>
  <cp:lastPrinted>1601-01-01T00:00:00Z</cp:lastPrinted>
  <dcterms:created xsi:type="dcterms:W3CDTF">2015-10-08T09:05:29Z</dcterms:created>
  <dcterms:modified xsi:type="dcterms:W3CDTF">2015-10-08T16:51:51Z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