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256" r:id="rId2"/>
    <p:sldId id="258" r:id="rId3"/>
    <p:sldId id="262" r:id="rId4"/>
    <p:sldId id="263" r:id="rId5"/>
    <p:sldId id="259" r:id="rId6"/>
    <p:sldId id="260" r:id="rId7"/>
    <p:sldId id="267" r:id="rId8"/>
    <p:sldId id="268" r:id="rId9"/>
    <p:sldId id="274" r:id="rId10"/>
    <p:sldId id="275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2593" autoAdjust="0"/>
  </p:normalViewPr>
  <p:slideViewPr>
    <p:cSldViewPr>
      <p:cViewPr>
        <p:scale>
          <a:sx n="75" d="100"/>
          <a:sy n="75" d="100"/>
        </p:scale>
        <p:origin x="-1440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6B773A-15C5-4112-BD8A-C21D45E1D4E3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4D84A8-20DC-4784-B620-DDD5F0142FBF}">
      <dgm:prSet phldrT="[Текст]" phldr="1"/>
      <dgm:spPr/>
      <dgm:t>
        <a:bodyPr/>
        <a:lstStyle/>
        <a:p>
          <a:endParaRPr lang="ru-RU"/>
        </a:p>
      </dgm:t>
    </dgm:pt>
    <dgm:pt modelId="{1E31A1D6-6ADE-4102-9512-3CF5E0CE57E8}" type="parTrans" cxnId="{7E08832E-D9FE-4D97-85F5-41E4CE36FA30}">
      <dgm:prSet/>
      <dgm:spPr/>
      <dgm:t>
        <a:bodyPr/>
        <a:lstStyle/>
        <a:p>
          <a:endParaRPr lang="ru-RU"/>
        </a:p>
      </dgm:t>
    </dgm:pt>
    <dgm:pt modelId="{3C570451-5292-498F-994D-F806C9430C00}" type="sibTrans" cxnId="{7E08832E-D9FE-4D97-85F5-41E4CE36FA30}">
      <dgm:prSet/>
      <dgm:spPr/>
      <dgm:t>
        <a:bodyPr/>
        <a:lstStyle/>
        <a:p>
          <a:endParaRPr lang="ru-RU"/>
        </a:p>
      </dgm:t>
    </dgm:pt>
    <dgm:pt modelId="{0B868787-7F99-4241-A7D1-AC32A1234BC6}">
      <dgm:prSet phldrT="[Текст]" phldr="1"/>
      <dgm:spPr/>
      <dgm:t>
        <a:bodyPr/>
        <a:lstStyle/>
        <a:p>
          <a:endParaRPr lang="ru-RU" dirty="0"/>
        </a:p>
      </dgm:t>
    </dgm:pt>
    <dgm:pt modelId="{EC4E2E3C-3973-44AD-8CA5-84822C2A15FC}" type="parTrans" cxnId="{1839FC29-F777-45FB-BE13-8A1DA606435E}">
      <dgm:prSet/>
      <dgm:spPr/>
      <dgm:t>
        <a:bodyPr/>
        <a:lstStyle/>
        <a:p>
          <a:endParaRPr lang="ru-RU"/>
        </a:p>
      </dgm:t>
    </dgm:pt>
    <dgm:pt modelId="{E5927688-F579-423A-88DA-57CA892F0DD3}" type="sibTrans" cxnId="{1839FC29-F777-45FB-BE13-8A1DA606435E}">
      <dgm:prSet/>
      <dgm:spPr/>
      <dgm:t>
        <a:bodyPr/>
        <a:lstStyle/>
        <a:p>
          <a:endParaRPr lang="ru-RU"/>
        </a:p>
      </dgm:t>
    </dgm:pt>
    <dgm:pt modelId="{94AE17C6-6C80-4FBE-AF2A-644164F04B3C}">
      <dgm:prSet phldrT="[Текст]" phldr="1"/>
      <dgm:spPr/>
      <dgm:t>
        <a:bodyPr/>
        <a:lstStyle/>
        <a:p>
          <a:endParaRPr lang="ru-RU"/>
        </a:p>
      </dgm:t>
    </dgm:pt>
    <dgm:pt modelId="{4D147799-FAAF-4FA7-BFCA-789B47FA5DB8}" type="parTrans" cxnId="{A1BA8316-3C3E-4F70-A501-AADCCFC4800D}">
      <dgm:prSet/>
      <dgm:spPr/>
      <dgm:t>
        <a:bodyPr/>
        <a:lstStyle/>
        <a:p>
          <a:endParaRPr lang="ru-RU"/>
        </a:p>
      </dgm:t>
    </dgm:pt>
    <dgm:pt modelId="{0D473DC3-FA2B-4A31-A6EC-822D4D1B250B}" type="sibTrans" cxnId="{A1BA8316-3C3E-4F70-A501-AADCCFC4800D}">
      <dgm:prSet/>
      <dgm:spPr/>
      <dgm:t>
        <a:bodyPr/>
        <a:lstStyle/>
        <a:p>
          <a:endParaRPr lang="ru-RU"/>
        </a:p>
      </dgm:t>
    </dgm:pt>
    <dgm:pt modelId="{BB526464-7233-480B-86AF-1E852B286040}">
      <dgm:prSet phldrT="[Текст]" phldr="1"/>
      <dgm:spPr/>
      <dgm:t>
        <a:bodyPr/>
        <a:lstStyle/>
        <a:p>
          <a:endParaRPr lang="ru-RU" dirty="0"/>
        </a:p>
      </dgm:t>
    </dgm:pt>
    <dgm:pt modelId="{6D505801-2492-4448-8206-2AB1E01981B4}" type="parTrans" cxnId="{A8BE09E5-D847-4B8C-B486-0387DFD3E2F9}">
      <dgm:prSet/>
      <dgm:spPr/>
      <dgm:t>
        <a:bodyPr/>
        <a:lstStyle/>
        <a:p>
          <a:endParaRPr lang="ru-RU"/>
        </a:p>
      </dgm:t>
    </dgm:pt>
    <dgm:pt modelId="{CA2132B9-50D7-4B26-B308-37A4055A85CD}" type="sibTrans" cxnId="{A8BE09E5-D847-4B8C-B486-0387DFD3E2F9}">
      <dgm:prSet/>
      <dgm:spPr/>
      <dgm:t>
        <a:bodyPr/>
        <a:lstStyle/>
        <a:p>
          <a:endParaRPr lang="ru-RU"/>
        </a:p>
      </dgm:t>
    </dgm:pt>
    <dgm:pt modelId="{A42AA26F-FABC-4FE8-9A01-FC42BC8E5EA2}">
      <dgm:prSet phldrT="[Текст]" phldr="1"/>
      <dgm:spPr/>
      <dgm:t>
        <a:bodyPr/>
        <a:lstStyle/>
        <a:p>
          <a:endParaRPr lang="ru-RU" dirty="0"/>
        </a:p>
      </dgm:t>
    </dgm:pt>
    <dgm:pt modelId="{DC438D94-C54B-4234-8555-2BF7F7911D43}" type="parTrans" cxnId="{99833E14-3CB1-45CA-9851-3DA52F55ACB8}">
      <dgm:prSet/>
      <dgm:spPr/>
      <dgm:t>
        <a:bodyPr/>
        <a:lstStyle/>
        <a:p>
          <a:endParaRPr lang="ru-RU"/>
        </a:p>
      </dgm:t>
    </dgm:pt>
    <dgm:pt modelId="{05EC1B34-0899-4BED-8F5E-6EC6039D38D1}" type="sibTrans" cxnId="{99833E14-3CB1-45CA-9851-3DA52F55ACB8}">
      <dgm:prSet/>
      <dgm:spPr/>
      <dgm:t>
        <a:bodyPr/>
        <a:lstStyle/>
        <a:p>
          <a:endParaRPr lang="ru-RU"/>
        </a:p>
      </dgm:t>
    </dgm:pt>
    <dgm:pt modelId="{112EFD63-955C-41C1-A683-8AEE09FE6B51}" type="pres">
      <dgm:prSet presAssocID="{9F6B773A-15C5-4112-BD8A-C21D45E1D4E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543B39-0FC3-450B-8032-D6E38964CBCD}" type="pres">
      <dgm:prSet presAssocID="{804D84A8-20DC-4784-B620-DDD5F0142FBF}" presName="node" presStyleLbl="node1" presStyleIdx="0" presStyleCnt="5" custScaleX="190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4A35E-7789-4F68-B2E1-2CFDB8C79B79}" type="pres">
      <dgm:prSet presAssocID="{804D84A8-20DC-4784-B620-DDD5F0142FBF}" presName="spNode" presStyleCnt="0"/>
      <dgm:spPr/>
    </dgm:pt>
    <dgm:pt modelId="{A8E26CB1-1389-461C-A4FE-E01666681BB3}" type="pres">
      <dgm:prSet presAssocID="{3C570451-5292-498F-994D-F806C9430C00}" presName="sibTrans" presStyleLbl="sibTrans1D1" presStyleIdx="0" presStyleCnt="5"/>
      <dgm:spPr/>
      <dgm:t>
        <a:bodyPr/>
        <a:lstStyle/>
        <a:p>
          <a:endParaRPr lang="ru-RU"/>
        </a:p>
      </dgm:t>
    </dgm:pt>
    <dgm:pt modelId="{8DD3CFAA-99C3-4807-AE2F-B5596DA18002}" type="pres">
      <dgm:prSet presAssocID="{0B868787-7F99-4241-A7D1-AC32A1234BC6}" presName="node" presStyleLbl="node1" presStyleIdx="1" presStyleCnt="5" custScaleX="187614" custRadScaleRad="114968" custRadScaleInc="204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9F2D94-2E0A-43F0-87CF-8918AA781C5C}" type="pres">
      <dgm:prSet presAssocID="{0B868787-7F99-4241-A7D1-AC32A1234BC6}" presName="spNode" presStyleCnt="0"/>
      <dgm:spPr/>
    </dgm:pt>
    <dgm:pt modelId="{B5D4DE12-267F-4E80-8B83-071FBD889BF2}" type="pres">
      <dgm:prSet presAssocID="{E5927688-F579-423A-88DA-57CA892F0DD3}" presName="sibTrans" presStyleLbl="sibTrans1D1" presStyleIdx="1" presStyleCnt="5"/>
      <dgm:spPr/>
      <dgm:t>
        <a:bodyPr/>
        <a:lstStyle/>
        <a:p>
          <a:endParaRPr lang="ru-RU"/>
        </a:p>
      </dgm:t>
    </dgm:pt>
    <dgm:pt modelId="{A08FEC67-B78F-4E5F-B9A8-EAAF50805D23}" type="pres">
      <dgm:prSet presAssocID="{94AE17C6-6C80-4FBE-AF2A-644164F04B3C}" presName="node" presStyleLbl="node1" presStyleIdx="2" presStyleCnt="5" custScaleX="170331" custRadScaleRad="118460" custRadScaleInc="-38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B74BB9-817A-4BC0-9359-A959C8A183F6}" type="pres">
      <dgm:prSet presAssocID="{94AE17C6-6C80-4FBE-AF2A-644164F04B3C}" presName="spNode" presStyleCnt="0"/>
      <dgm:spPr/>
    </dgm:pt>
    <dgm:pt modelId="{CEC4BDA2-F7F2-49BF-BE75-A0C4C28325C8}" type="pres">
      <dgm:prSet presAssocID="{0D473DC3-FA2B-4A31-A6EC-822D4D1B250B}" presName="sibTrans" presStyleLbl="sibTrans1D1" presStyleIdx="2" presStyleCnt="5"/>
      <dgm:spPr/>
      <dgm:t>
        <a:bodyPr/>
        <a:lstStyle/>
        <a:p>
          <a:endParaRPr lang="ru-RU"/>
        </a:p>
      </dgm:t>
    </dgm:pt>
    <dgm:pt modelId="{31EF8B4E-E4BD-4F4A-82B1-AEA8018F4B1B}" type="pres">
      <dgm:prSet presAssocID="{BB526464-7233-480B-86AF-1E852B286040}" presName="node" presStyleLbl="node1" presStyleIdx="3" presStyleCnt="5" custScaleX="174927" custRadScaleRad="115518" custRadScaleInc="32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B7908-2184-4DBE-BADF-12F02D8DFD12}" type="pres">
      <dgm:prSet presAssocID="{BB526464-7233-480B-86AF-1E852B286040}" presName="spNode" presStyleCnt="0"/>
      <dgm:spPr/>
    </dgm:pt>
    <dgm:pt modelId="{76C849C8-F806-4B17-A496-4B9C500CDDA9}" type="pres">
      <dgm:prSet presAssocID="{CA2132B9-50D7-4B26-B308-37A4055A85CD}" presName="sibTrans" presStyleLbl="sibTrans1D1" presStyleIdx="3" presStyleCnt="5"/>
      <dgm:spPr/>
      <dgm:t>
        <a:bodyPr/>
        <a:lstStyle/>
        <a:p>
          <a:endParaRPr lang="ru-RU"/>
        </a:p>
      </dgm:t>
    </dgm:pt>
    <dgm:pt modelId="{E8F00D34-F65D-4E15-B2A1-BE856EAC5C36}" type="pres">
      <dgm:prSet presAssocID="{A42AA26F-FABC-4FE8-9A01-FC42BC8E5EA2}" presName="node" presStyleLbl="node1" presStyleIdx="4" presStyleCnt="5" custScaleX="182443" custRadScaleRad="108461" custRadScaleInc="-17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A13736-A827-476B-A325-2D8621FF0E4D}" type="pres">
      <dgm:prSet presAssocID="{A42AA26F-FABC-4FE8-9A01-FC42BC8E5EA2}" presName="spNode" presStyleCnt="0"/>
      <dgm:spPr/>
    </dgm:pt>
    <dgm:pt modelId="{3806E573-BF16-4C52-8BE7-DAA2C10EB242}" type="pres">
      <dgm:prSet presAssocID="{05EC1B34-0899-4BED-8F5E-6EC6039D38D1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596D7D35-F1DA-4711-9704-AD7B188A8A34}" type="presOf" srcId="{3C570451-5292-498F-994D-F806C9430C00}" destId="{A8E26CB1-1389-461C-A4FE-E01666681BB3}" srcOrd="0" destOrd="0" presId="urn:microsoft.com/office/officeart/2005/8/layout/cycle6"/>
    <dgm:cxn modelId="{763BB0CA-0C39-4D6A-8006-71DDE49CC4F1}" type="presOf" srcId="{0D473DC3-FA2B-4A31-A6EC-822D4D1B250B}" destId="{CEC4BDA2-F7F2-49BF-BE75-A0C4C28325C8}" srcOrd="0" destOrd="0" presId="urn:microsoft.com/office/officeart/2005/8/layout/cycle6"/>
    <dgm:cxn modelId="{1839FC29-F777-45FB-BE13-8A1DA606435E}" srcId="{9F6B773A-15C5-4112-BD8A-C21D45E1D4E3}" destId="{0B868787-7F99-4241-A7D1-AC32A1234BC6}" srcOrd="1" destOrd="0" parTransId="{EC4E2E3C-3973-44AD-8CA5-84822C2A15FC}" sibTransId="{E5927688-F579-423A-88DA-57CA892F0DD3}"/>
    <dgm:cxn modelId="{E1F29C1F-1E78-4725-902B-7C2D42E83446}" type="presOf" srcId="{9F6B773A-15C5-4112-BD8A-C21D45E1D4E3}" destId="{112EFD63-955C-41C1-A683-8AEE09FE6B51}" srcOrd="0" destOrd="0" presId="urn:microsoft.com/office/officeart/2005/8/layout/cycle6"/>
    <dgm:cxn modelId="{48CE0216-8CAD-477D-A27C-9D6A59667B0D}" type="presOf" srcId="{94AE17C6-6C80-4FBE-AF2A-644164F04B3C}" destId="{A08FEC67-B78F-4E5F-B9A8-EAAF50805D23}" srcOrd="0" destOrd="0" presId="urn:microsoft.com/office/officeart/2005/8/layout/cycle6"/>
    <dgm:cxn modelId="{3C40D208-8CB9-4E81-89FC-F6B37561CB1B}" type="presOf" srcId="{A42AA26F-FABC-4FE8-9A01-FC42BC8E5EA2}" destId="{E8F00D34-F65D-4E15-B2A1-BE856EAC5C36}" srcOrd="0" destOrd="0" presId="urn:microsoft.com/office/officeart/2005/8/layout/cycle6"/>
    <dgm:cxn modelId="{38241791-88FB-4240-A99E-B67C1DC5092B}" type="presOf" srcId="{E5927688-F579-423A-88DA-57CA892F0DD3}" destId="{B5D4DE12-267F-4E80-8B83-071FBD889BF2}" srcOrd="0" destOrd="0" presId="urn:microsoft.com/office/officeart/2005/8/layout/cycle6"/>
    <dgm:cxn modelId="{7E08832E-D9FE-4D97-85F5-41E4CE36FA30}" srcId="{9F6B773A-15C5-4112-BD8A-C21D45E1D4E3}" destId="{804D84A8-20DC-4784-B620-DDD5F0142FBF}" srcOrd="0" destOrd="0" parTransId="{1E31A1D6-6ADE-4102-9512-3CF5E0CE57E8}" sibTransId="{3C570451-5292-498F-994D-F806C9430C00}"/>
    <dgm:cxn modelId="{99833E14-3CB1-45CA-9851-3DA52F55ACB8}" srcId="{9F6B773A-15C5-4112-BD8A-C21D45E1D4E3}" destId="{A42AA26F-FABC-4FE8-9A01-FC42BC8E5EA2}" srcOrd="4" destOrd="0" parTransId="{DC438D94-C54B-4234-8555-2BF7F7911D43}" sibTransId="{05EC1B34-0899-4BED-8F5E-6EC6039D38D1}"/>
    <dgm:cxn modelId="{A8BE09E5-D847-4B8C-B486-0387DFD3E2F9}" srcId="{9F6B773A-15C5-4112-BD8A-C21D45E1D4E3}" destId="{BB526464-7233-480B-86AF-1E852B286040}" srcOrd="3" destOrd="0" parTransId="{6D505801-2492-4448-8206-2AB1E01981B4}" sibTransId="{CA2132B9-50D7-4B26-B308-37A4055A85CD}"/>
    <dgm:cxn modelId="{3C20F5D6-2393-4EB4-8689-90391145E6FF}" type="presOf" srcId="{CA2132B9-50D7-4B26-B308-37A4055A85CD}" destId="{76C849C8-F806-4B17-A496-4B9C500CDDA9}" srcOrd="0" destOrd="0" presId="urn:microsoft.com/office/officeart/2005/8/layout/cycle6"/>
    <dgm:cxn modelId="{D1D11CB4-C0E4-4542-9527-7ED8AEA18DEC}" type="presOf" srcId="{804D84A8-20DC-4784-B620-DDD5F0142FBF}" destId="{1C543B39-0FC3-450B-8032-D6E38964CBCD}" srcOrd="0" destOrd="0" presId="urn:microsoft.com/office/officeart/2005/8/layout/cycle6"/>
    <dgm:cxn modelId="{54C88FB6-E1B7-4415-9CD2-BD1E4BC22BD7}" type="presOf" srcId="{BB526464-7233-480B-86AF-1E852B286040}" destId="{31EF8B4E-E4BD-4F4A-82B1-AEA8018F4B1B}" srcOrd="0" destOrd="0" presId="urn:microsoft.com/office/officeart/2005/8/layout/cycle6"/>
    <dgm:cxn modelId="{966BD8C8-3164-4E9C-B0C8-0F73C814A8EC}" type="presOf" srcId="{05EC1B34-0899-4BED-8F5E-6EC6039D38D1}" destId="{3806E573-BF16-4C52-8BE7-DAA2C10EB242}" srcOrd="0" destOrd="0" presId="urn:microsoft.com/office/officeart/2005/8/layout/cycle6"/>
    <dgm:cxn modelId="{D369AE36-9C5B-49CA-B2BA-6A0B130E8858}" type="presOf" srcId="{0B868787-7F99-4241-A7D1-AC32A1234BC6}" destId="{8DD3CFAA-99C3-4807-AE2F-B5596DA18002}" srcOrd="0" destOrd="0" presId="urn:microsoft.com/office/officeart/2005/8/layout/cycle6"/>
    <dgm:cxn modelId="{A1BA8316-3C3E-4F70-A501-AADCCFC4800D}" srcId="{9F6B773A-15C5-4112-BD8A-C21D45E1D4E3}" destId="{94AE17C6-6C80-4FBE-AF2A-644164F04B3C}" srcOrd="2" destOrd="0" parTransId="{4D147799-FAAF-4FA7-BFCA-789B47FA5DB8}" sibTransId="{0D473DC3-FA2B-4A31-A6EC-822D4D1B250B}"/>
    <dgm:cxn modelId="{B3D8D174-E353-4EBD-A25D-E720E5781DDC}" type="presParOf" srcId="{112EFD63-955C-41C1-A683-8AEE09FE6B51}" destId="{1C543B39-0FC3-450B-8032-D6E38964CBCD}" srcOrd="0" destOrd="0" presId="urn:microsoft.com/office/officeart/2005/8/layout/cycle6"/>
    <dgm:cxn modelId="{BE3B70F6-A031-43A8-9DF5-881AE59592FC}" type="presParOf" srcId="{112EFD63-955C-41C1-A683-8AEE09FE6B51}" destId="{C8F4A35E-7789-4F68-B2E1-2CFDB8C79B79}" srcOrd="1" destOrd="0" presId="urn:microsoft.com/office/officeart/2005/8/layout/cycle6"/>
    <dgm:cxn modelId="{94DA109D-B3B1-42FB-B7E5-7903B39A3065}" type="presParOf" srcId="{112EFD63-955C-41C1-A683-8AEE09FE6B51}" destId="{A8E26CB1-1389-461C-A4FE-E01666681BB3}" srcOrd="2" destOrd="0" presId="urn:microsoft.com/office/officeart/2005/8/layout/cycle6"/>
    <dgm:cxn modelId="{E1765FBB-2920-4A49-9216-F245CEDD22B1}" type="presParOf" srcId="{112EFD63-955C-41C1-A683-8AEE09FE6B51}" destId="{8DD3CFAA-99C3-4807-AE2F-B5596DA18002}" srcOrd="3" destOrd="0" presId="urn:microsoft.com/office/officeart/2005/8/layout/cycle6"/>
    <dgm:cxn modelId="{F788F2E4-5C8D-49AD-95BB-2900A5285311}" type="presParOf" srcId="{112EFD63-955C-41C1-A683-8AEE09FE6B51}" destId="{BF9F2D94-2E0A-43F0-87CF-8918AA781C5C}" srcOrd="4" destOrd="0" presId="urn:microsoft.com/office/officeart/2005/8/layout/cycle6"/>
    <dgm:cxn modelId="{B28B9027-F4EF-4566-83C6-3C0750B92B1F}" type="presParOf" srcId="{112EFD63-955C-41C1-A683-8AEE09FE6B51}" destId="{B5D4DE12-267F-4E80-8B83-071FBD889BF2}" srcOrd="5" destOrd="0" presId="urn:microsoft.com/office/officeart/2005/8/layout/cycle6"/>
    <dgm:cxn modelId="{26AE7524-3A5C-4D6E-AEEE-D1C8291DD892}" type="presParOf" srcId="{112EFD63-955C-41C1-A683-8AEE09FE6B51}" destId="{A08FEC67-B78F-4E5F-B9A8-EAAF50805D23}" srcOrd="6" destOrd="0" presId="urn:microsoft.com/office/officeart/2005/8/layout/cycle6"/>
    <dgm:cxn modelId="{74CB81F4-D570-4E22-BC13-199EF021BFCB}" type="presParOf" srcId="{112EFD63-955C-41C1-A683-8AEE09FE6B51}" destId="{62B74BB9-817A-4BC0-9359-A959C8A183F6}" srcOrd="7" destOrd="0" presId="urn:microsoft.com/office/officeart/2005/8/layout/cycle6"/>
    <dgm:cxn modelId="{0FFFE4F0-6570-44BE-97BC-9846A459C39F}" type="presParOf" srcId="{112EFD63-955C-41C1-A683-8AEE09FE6B51}" destId="{CEC4BDA2-F7F2-49BF-BE75-A0C4C28325C8}" srcOrd="8" destOrd="0" presId="urn:microsoft.com/office/officeart/2005/8/layout/cycle6"/>
    <dgm:cxn modelId="{1FED61CC-04A5-4745-86F6-9D71470A275F}" type="presParOf" srcId="{112EFD63-955C-41C1-A683-8AEE09FE6B51}" destId="{31EF8B4E-E4BD-4F4A-82B1-AEA8018F4B1B}" srcOrd="9" destOrd="0" presId="urn:microsoft.com/office/officeart/2005/8/layout/cycle6"/>
    <dgm:cxn modelId="{56E85687-C298-4AD4-8A49-AE95819F617E}" type="presParOf" srcId="{112EFD63-955C-41C1-A683-8AEE09FE6B51}" destId="{B52B7908-2184-4DBE-BADF-12F02D8DFD12}" srcOrd="10" destOrd="0" presId="urn:microsoft.com/office/officeart/2005/8/layout/cycle6"/>
    <dgm:cxn modelId="{F84CFEC5-C120-481D-946A-9017808D0458}" type="presParOf" srcId="{112EFD63-955C-41C1-A683-8AEE09FE6B51}" destId="{76C849C8-F806-4B17-A496-4B9C500CDDA9}" srcOrd="11" destOrd="0" presId="urn:microsoft.com/office/officeart/2005/8/layout/cycle6"/>
    <dgm:cxn modelId="{034C6BA4-1960-4368-93FB-0177A00FAAEA}" type="presParOf" srcId="{112EFD63-955C-41C1-A683-8AEE09FE6B51}" destId="{E8F00D34-F65D-4E15-B2A1-BE856EAC5C36}" srcOrd="12" destOrd="0" presId="urn:microsoft.com/office/officeart/2005/8/layout/cycle6"/>
    <dgm:cxn modelId="{5605B8DD-C6CF-4541-9A2A-0BA024D5843C}" type="presParOf" srcId="{112EFD63-955C-41C1-A683-8AEE09FE6B51}" destId="{2CA13736-A827-476B-A325-2D8621FF0E4D}" srcOrd="13" destOrd="0" presId="urn:microsoft.com/office/officeart/2005/8/layout/cycle6"/>
    <dgm:cxn modelId="{32815AFF-6388-4A07-8A64-8C927D6600A9}" type="presParOf" srcId="{112EFD63-955C-41C1-A683-8AEE09FE6B51}" destId="{3806E573-BF16-4C52-8BE7-DAA2C10EB242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BB577A-566B-4682-8A1E-477BE7367E2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E8EB820-6A77-4913-B87C-06BB2B95CE3F}">
      <dgm:prSet phldrT="[Текст]" phldr="1"/>
      <dgm:spPr/>
      <dgm:t>
        <a:bodyPr/>
        <a:lstStyle/>
        <a:p>
          <a:endParaRPr lang="ru-RU"/>
        </a:p>
      </dgm:t>
    </dgm:pt>
    <dgm:pt modelId="{9C22157E-6D7C-4720-AD2C-89C4A0D91AF7}" type="parTrans" cxnId="{EC3A5FB5-A7BF-4C06-BC34-DD5DCFEBD3BF}">
      <dgm:prSet/>
      <dgm:spPr/>
      <dgm:t>
        <a:bodyPr/>
        <a:lstStyle/>
        <a:p>
          <a:endParaRPr lang="ru-RU"/>
        </a:p>
      </dgm:t>
    </dgm:pt>
    <dgm:pt modelId="{086203F2-8CB8-47FC-BA75-90F79C3E4156}" type="sibTrans" cxnId="{EC3A5FB5-A7BF-4C06-BC34-DD5DCFEBD3BF}">
      <dgm:prSet/>
      <dgm:spPr/>
      <dgm:t>
        <a:bodyPr/>
        <a:lstStyle/>
        <a:p>
          <a:endParaRPr lang="ru-RU"/>
        </a:p>
      </dgm:t>
    </dgm:pt>
    <dgm:pt modelId="{7F9451F0-1632-4B13-AB68-029F1EB6D3FF}">
      <dgm:prSet phldrT="[Текст]" phldr="1"/>
      <dgm:spPr/>
      <dgm:t>
        <a:bodyPr/>
        <a:lstStyle/>
        <a:p>
          <a:endParaRPr lang="ru-RU"/>
        </a:p>
      </dgm:t>
    </dgm:pt>
    <dgm:pt modelId="{5C1A6BEC-AB03-42D8-B4FD-34D030DF8C55}" type="parTrans" cxnId="{D08AB221-79B6-46E5-9E14-BB6138B80C02}">
      <dgm:prSet/>
      <dgm:spPr/>
      <dgm:t>
        <a:bodyPr/>
        <a:lstStyle/>
        <a:p>
          <a:endParaRPr lang="ru-RU"/>
        </a:p>
      </dgm:t>
    </dgm:pt>
    <dgm:pt modelId="{B18B2755-4E17-4D0E-865F-F83E9B3BFC66}" type="sibTrans" cxnId="{D08AB221-79B6-46E5-9E14-BB6138B80C02}">
      <dgm:prSet/>
      <dgm:spPr/>
      <dgm:t>
        <a:bodyPr/>
        <a:lstStyle/>
        <a:p>
          <a:endParaRPr lang="ru-RU"/>
        </a:p>
      </dgm:t>
    </dgm:pt>
    <dgm:pt modelId="{C74FE6E9-41A8-48EA-9327-5915177BC24D}">
      <dgm:prSet phldrT="[Текст]" phldr="1"/>
      <dgm:spPr/>
      <dgm:t>
        <a:bodyPr/>
        <a:lstStyle/>
        <a:p>
          <a:endParaRPr lang="ru-RU"/>
        </a:p>
      </dgm:t>
    </dgm:pt>
    <dgm:pt modelId="{191CB3B8-35B9-4108-9D4C-B3135DDA2B61}" type="parTrans" cxnId="{286B0F8B-8EC4-4E21-8C62-4F871F329E54}">
      <dgm:prSet/>
      <dgm:spPr/>
      <dgm:t>
        <a:bodyPr/>
        <a:lstStyle/>
        <a:p>
          <a:endParaRPr lang="ru-RU"/>
        </a:p>
      </dgm:t>
    </dgm:pt>
    <dgm:pt modelId="{E93A9B7F-3490-4145-96DE-881A5F686138}" type="sibTrans" cxnId="{286B0F8B-8EC4-4E21-8C62-4F871F329E54}">
      <dgm:prSet/>
      <dgm:spPr/>
      <dgm:t>
        <a:bodyPr/>
        <a:lstStyle/>
        <a:p>
          <a:endParaRPr lang="ru-RU"/>
        </a:p>
      </dgm:t>
    </dgm:pt>
    <dgm:pt modelId="{FEC96808-85B1-41B4-87A7-35A3D7118657}" type="pres">
      <dgm:prSet presAssocID="{0ABB577A-566B-4682-8A1E-477BE7367E26}" presName="compositeShape" presStyleCnt="0">
        <dgm:presLayoutVars>
          <dgm:dir/>
          <dgm:resizeHandles/>
        </dgm:presLayoutVars>
      </dgm:prSet>
      <dgm:spPr/>
    </dgm:pt>
    <dgm:pt modelId="{6E66023B-5B5D-42B0-B4D7-1D2A09DEF9F8}" type="pres">
      <dgm:prSet presAssocID="{0ABB577A-566B-4682-8A1E-477BE7367E26}" presName="pyramid" presStyleLbl="node1" presStyleIdx="0" presStyleCnt="1" custLinFactNeighborX="-26694" custLinFactNeighborY="1091"/>
      <dgm:spPr/>
    </dgm:pt>
    <dgm:pt modelId="{E8623385-C5D8-4C60-B3F1-6291DF5957FA}" type="pres">
      <dgm:prSet presAssocID="{0ABB577A-566B-4682-8A1E-477BE7367E26}" presName="theList" presStyleCnt="0"/>
      <dgm:spPr/>
    </dgm:pt>
    <dgm:pt modelId="{9DFEFFA6-305E-4A31-ACC3-C2A73E919306}" type="pres">
      <dgm:prSet presAssocID="{6E8EB820-6A77-4913-B87C-06BB2B95CE3F}" presName="aNode" presStyleLbl="fgAcc1" presStyleIdx="0" presStyleCnt="3" custScaleX="143777" custLinFactY="-6503" custLinFactNeighborX="105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EB950-ECF0-49AD-B8A1-32B2C8C59726}" type="pres">
      <dgm:prSet presAssocID="{6E8EB820-6A77-4913-B87C-06BB2B95CE3F}" presName="aSpace" presStyleCnt="0"/>
      <dgm:spPr/>
    </dgm:pt>
    <dgm:pt modelId="{B45015CD-7ECC-40E7-8B9C-A464D256E299}" type="pres">
      <dgm:prSet presAssocID="{7F9451F0-1632-4B13-AB68-029F1EB6D3FF}" presName="aNode" presStyleLbl="fgAcc1" presStyleIdx="1" presStyleCnt="3" custScaleX="134251" custLinFactNeighborX="-49308" custLinFactNeighborY="4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22223-1520-4A17-B5EF-084ECA0885BD}" type="pres">
      <dgm:prSet presAssocID="{7F9451F0-1632-4B13-AB68-029F1EB6D3FF}" presName="aSpace" presStyleCnt="0"/>
      <dgm:spPr/>
    </dgm:pt>
    <dgm:pt modelId="{901839C9-0763-4842-8CBA-C2E1C742030F}" type="pres">
      <dgm:prSet presAssocID="{C74FE6E9-41A8-48EA-9327-5915177BC24D}" presName="aNode" presStyleLbl="fgAcc1" presStyleIdx="2" presStyleCnt="3" custScaleX="138831" custLinFactY="7525" custLinFactNeighborX="792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C3AB9-1028-4D54-AABD-3E148B5FCA3A}" type="pres">
      <dgm:prSet presAssocID="{C74FE6E9-41A8-48EA-9327-5915177BC24D}" presName="aSpace" presStyleCnt="0"/>
      <dgm:spPr/>
    </dgm:pt>
  </dgm:ptLst>
  <dgm:cxnLst>
    <dgm:cxn modelId="{98A8D48E-BA07-442B-9FA4-4BCD233B7BE1}" type="presOf" srcId="{0ABB577A-566B-4682-8A1E-477BE7367E26}" destId="{FEC96808-85B1-41B4-87A7-35A3D7118657}" srcOrd="0" destOrd="0" presId="urn:microsoft.com/office/officeart/2005/8/layout/pyramid2"/>
    <dgm:cxn modelId="{09C79AA9-CCCA-4EAD-8DCF-BC7DA2B90B5D}" type="presOf" srcId="{7F9451F0-1632-4B13-AB68-029F1EB6D3FF}" destId="{B45015CD-7ECC-40E7-8B9C-A464D256E299}" srcOrd="0" destOrd="0" presId="urn:microsoft.com/office/officeart/2005/8/layout/pyramid2"/>
    <dgm:cxn modelId="{286B0F8B-8EC4-4E21-8C62-4F871F329E54}" srcId="{0ABB577A-566B-4682-8A1E-477BE7367E26}" destId="{C74FE6E9-41A8-48EA-9327-5915177BC24D}" srcOrd="2" destOrd="0" parTransId="{191CB3B8-35B9-4108-9D4C-B3135DDA2B61}" sibTransId="{E93A9B7F-3490-4145-96DE-881A5F686138}"/>
    <dgm:cxn modelId="{AB93D36D-85A8-4B39-9B1A-6B5C669D52C2}" type="presOf" srcId="{C74FE6E9-41A8-48EA-9327-5915177BC24D}" destId="{901839C9-0763-4842-8CBA-C2E1C742030F}" srcOrd="0" destOrd="0" presId="urn:microsoft.com/office/officeart/2005/8/layout/pyramid2"/>
    <dgm:cxn modelId="{5AC85858-E425-48E5-B209-9D2B82FABC6F}" type="presOf" srcId="{6E8EB820-6A77-4913-B87C-06BB2B95CE3F}" destId="{9DFEFFA6-305E-4A31-ACC3-C2A73E919306}" srcOrd="0" destOrd="0" presId="urn:microsoft.com/office/officeart/2005/8/layout/pyramid2"/>
    <dgm:cxn modelId="{EC3A5FB5-A7BF-4C06-BC34-DD5DCFEBD3BF}" srcId="{0ABB577A-566B-4682-8A1E-477BE7367E26}" destId="{6E8EB820-6A77-4913-B87C-06BB2B95CE3F}" srcOrd="0" destOrd="0" parTransId="{9C22157E-6D7C-4720-AD2C-89C4A0D91AF7}" sibTransId="{086203F2-8CB8-47FC-BA75-90F79C3E4156}"/>
    <dgm:cxn modelId="{D08AB221-79B6-46E5-9E14-BB6138B80C02}" srcId="{0ABB577A-566B-4682-8A1E-477BE7367E26}" destId="{7F9451F0-1632-4B13-AB68-029F1EB6D3FF}" srcOrd="1" destOrd="0" parTransId="{5C1A6BEC-AB03-42D8-B4FD-34D030DF8C55}" sibTransId="{B18B2755-4E17-4D0E-865F-F83E9B3BFC66}"/>
    <dgm:cxn modelId="{1842D094-8634-4650-8128-E1860284AEF1}" type="presParOf" srcId="{FEC96808-85B1-41B4-87A7-35A3D7118657}" destId="{6E66023B-5B5D-42B0-B4D7-1D2A09DEF9F8}" srcOrd="0" destOrd="0" presId="urn:microsoft.com/office/officeart/2005/8/layout/pyramid2"/>
    <dgm:cxn modelId="{469E4C2E-3569-4BF3-B653-1006BD0DF517}" type="presParOf" srcId="{FEC96808-85B1-41B4-87A7-35A3D7118657}" destId="{E8623385-C5D8-4C60-B3F1-6291DF5957FA}" srcOrd="1" destOrd="0" presId="urn:microsoft.com/office/officeart/2005/8/layout/pyramid2"/>
    <dgm:cxn modelId="{F2EAABAA-44D1-4C52-90B7-E7B632A4A5F0}" type="presParOf" srcId="{E8623385-C5D8-4C60-B3F1-6291DF5957FA}" destId="{9DFEFFA6-305E-4A31-ACC3-C2A73E919306}" srcOrd="0" destOrd="0" presId="urn:microsoft.com/office/officeart/2005/8/layout/pyramid2"/>
    <dgm:cxn modelId="{E6AF2774-29AF-4008-9FB0-0996CDE3FA36}" type="presParOf" srcId="{E8623385-C5D8-4C60-B3F1-6291DF5957FA}" destId="{0E1EB950-ECF0-49AD-B8A1-32B2C8C59726}" srcOrd="1" destOrd="0" presId="urn:microsoft.com/office/officeart/2005/8/layout/pyramid2"/>
    <dgm:cxn modelId="{15EE5711-C183-4AF7-ABA8-3514E3418918}" type="presParOf" srcId="{E8623385-C5D8-4C60-B3F1-6291DF5957FA}" destId="{B45015CD-7ECC-40E7-8B9C-A464D256E299}" srcOrd="2" destOrd="0" presId="urn:microsoft.com/office/officeart/2005/8/layout/pyramid2"/>
    <dgm:cxn modelId="{04B49473-0293-4139-B415-FAD1F9C532F1}" type="presParOf" srcId="{E8623385-C5D8-4C60-B3F1-6291DF5957FA}" destId="{B9022223-1520-4A17-B5EF-084ECA0885BD}" srcOrd="3" destOrd="0" presId="urn:microsoft.com/office/officeart/2005/8/layout/pyramid2"/>
    <dgm:cxn modelId="{2F57A4FD-135C-403C-8858-D9E82B7EE9C6}" type="presParOf" srcId="{E8623385-C5D8-4C60-B3F1-6291DF5957FA}" destId="{901839C9-0763-4842-8CBA-C2E1C742030F}" srcOrd="4" destOrd="0" presId="urn:microsoft.com/office/officeart/2005/8/layout/pyramid2"/>
    <dgm:cxn modelId="{44385AF9-5141-48C6-882E-4DFA19DB918D}" type="presParOf" srcId="{E8623385-C5D8-4C60-B3F1-6291DF5957FA}" destId="{541C3AB9-1028-4D54-AABD-3E148B5FCA3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A66599-B43C-4F7B-B637-03A0E27E6B4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1A7E98C-2FDF-4BB1-827B-92959A7F5D99}">
      <dgm:prSet phldrT="[Текст]" custT="1"/>
      <dgm:spPr/>
      <dgm:t>
        <a:bodyPr/>
        <a:lstStyle/>
        <a:p>
          <a:r>
            <a:rPr lang="en-US" sz="7200" dirty="0" smtClean="0">
              <a:effectLst/>
            </a:rPr>
            <a:t>Q=</a:t>
          </a:r>
          <a:r>
            <a:rPr lang="en-US" sz="7200" dirty="0" err="1" smtClean="0">
              <a:effectLst/>
            </a:rPr>
            <a:t>mq</a:t>
          </a:r>
          <a:endParaRPr lang="ru-RU" sz="6500" dirty="0">
            <a:effectLst/>
          </a:endParaRPr>
        </a:p>
      </dgm:t>
    </dgm:pt>
    <dgm:pt modelId="{DCD815D5-DC92-409C-80D9-775577BE5AC9}" type="parTrans" cxnId="{9609D835-3C08-45EA-B885-23C57B8221D5}">
      <dgm:prSet/>
      <dgm:spPr/>
      <dgm:t>
        <a:bodyPr/>
        <a:lstStyle/>
        <a:p>
          <a:endParaRPr lang="ru-RU"/>
        </a:p>
      </dgm:t>
    </dgm:pt>
    <dgm:pt modelId="{64756667-4AFE-49D5-BD74-AF65328BEF5B}" type="sibTrans" cxnId="{9609D835-3C08-45EA-B885-23C57B8221D5}">
      <dgm:prSet/>
      <dgm:spPr/>
      <dgm:t>
        <a:bodyPr/>
        <a:lstStyle/>
        <a:p>
          <a:endParaRPr lang="ru-RU"/>
        </a:p>
      </dgm:t>
    </dgm:pt>
    <dgm:pt modelId="{F1D4A519-A56A-4A8D-B38F-F6A6BCF55B92}">
      <dgm:prSet phldrT="[Текст]" phldr="1"/>
      <dgm:spPr/>
      <dgm:t>
        <a:bodyPr/>
        <a:lstStyle/>
        <a:p>
          <a:endParaRPr lang="ru-RU" dirty="0"/>
        </a:p>
      </dgm:t>
    </dgm:pt>
    <dgm:pt modelId="{05253A01-8D6E-4FCD-BE52-06970640658D}" type="parTrans" cxnId="{2D80BD1B-87BA-401E-917D-FBC2E880C07D}">
      <dgm:prSet/>
      <dgm:spPr/>
      <dgm:t>
        <a:bodyPr/>
        <a:lstStyle/>
        <a:p>
          <a:endParaRPr lang="ru-RU"/>
        </a:p>
      </dgm:t>
    </dgm:pt>
    <dgm:pt modelId="{5D2F0EF7-05CF-41F2-86A8-6E0A044EC3CF}" type="sibTrans" cxnId="{2D80BD1B-87BA-401E-917D-FBC2E880C07D}">
      <dgm:prSet/>
      <dgm:spPr/>
      <dgm:t>
        <a:bodyPr/>
        <a:lstStyle/>
        <a:p>
          <a:endParaRPr lang="ru-RU"/>
        </a:p>
      </dgm:t>
    </dgm:pt>
    <dgm:pt modelId="{74842A73-C361-406B-AEDE-D02055962FC3}">
      <dgm:prSet phldrT="[Текст]" phldr="1"/>
      <dgm:spPr/>
      <dgm:t>
        <a:bodyPr/>
        <a:lstStyle/>
        <a:p>
          <a:endParaRPr lang="ru-RU" dirty="0"/>
        </a:p>
      </dgm:t>
    </dgm:pt>
    <dgm:pt modelId="{6B0E0959-127A-4AC2-800C-9220B231286F}" type="parTrans" cxnId="{10AFB4E1-1F3A-4D9A-93CE-DE3092844EC7}">
      <dgm:prSet/>
      <dgm:spPr/>
      <dgm:t>
        <a:bodyPr/>
        <a:lstStyle/>
        <a:p>
          <a:endParaRPr lang="ru-RU"/>
        </a:p>
      </dgm:t>
    </dgm:pt>
    <dgm:pt modelId="{032C9D45-8341-435E-8982-D23D12910B35}" type="sibTrans" cxnId="{10AFB4E1-1F3A-4D9A-93CE-DE3092844EC7}">
      <dgm:prSet/>
      <dgm:spPr/>
      <dgm:t>
        <a:bodyPr/>
        <a:lstStyle/>
        <a:p>
          <a:endParaRPr lang="ru-RU"/>
        </a:p>
      </dgm:t>
    </dgm:pt>
    <dgm:pt modelId="{18523569-F77E-4B19-AC28-3DC89F552D9A}" type="pres">
      <dgm:prSet presAssocID="{6BA66599-B43C-4F7B-B637-03A0E27E6B4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D7815B-4A05-4F73-8F7E-CAEE0DE8EC9E}" type="pres">
      <dgm:prSet presAssocID="{71A7E98C-2FDF-4BB1-827B-92959A7F5D99}" presName="root1" presStyleCnt="0"/>
      <dgm:spPr/>
    </dgm:pt>
    <dgm:pt modelId="{3DA150FE-8B6F-4FEB-8F5D-6A6BCF439570}" type="pres">
      <dgm:prSet presAssocID="{71A7E98C-2FDF-4BB1-827B-92959A7F5D9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864411-A6BA-4FFE-B348-3C95BD78753F}" type="pres">
      <dgm:prSet presAssocID="{71A7E98C-2FDF-4BB1-827B-92959A7F5D99}" presName="level2hierChild" presStyleCnt="0"/>
      <dgm:spPr/>
    </dgm:pt>
    <dgm:pt modelId="{52BFB5F5-87A8-45A8-BC3B-DA51BA49EA75}" type="pres">
      <dgm:prSet presAssocID="{05253A01-8D6E-4FCD-BE52-06970640658D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5D629C4C-7988-4416-B235-3AE218E15826}" type="pres">
      <dgm:prSet presAssocID="{05253A01-8D6E-4FCD-BE52-06970640658D}" presName="connTx" presStyleLbl="parChTrans1D2" presStyleIdx="0" presStyleCnt="2"/>
      <dgm:spPr/>
      <dgm:t>
        <a:bodyPr/>
        <a:lstStyle/>
        <a:p>
          <a:endParaRPr lang="ru-RU"/>
        </a:p>
      </dgm:t>
    </dgm:pt>
    <dgm:pt modelId="{63B2BDED-A6E9-4991-BCDE-49E86C994C9D}" type="pres">
      <dgm:prSet presAssocID="{F1D4A519-A56A-4A8D-B38F-F6A6BCF55B92}" presName="root2" presStyleCnt="0"/>
      <dgm:spPr/>
    </dgm:pt>
    <dgm:pt modelId="{C98C0A63-5E07-4011-B7C3-0B3D3C76BDCC}" type="pres">
      <dgm:prSet presAssocID="{F1D4A519-A56A-4A8D-B38F-F6A6BCF55B92}" presName="LevelTwoTextNode" presStyleLbl="node2" presStyleIdx="0" presStyleCnt="2" custLinFactNeighborX="-9888" custLinFactNeighborY="-513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53FBB5-720E-4A81-B430-5091A7DF127B}" type="pres">
      <dgm:prSet presAssocID="{F1D4A519-A56A-4A8D-B38F-F6A6BCF55B92}" presName="level3hierChild" presStyleCnt="0"/>
      <dgm:spPr/>
    </dgm:pt>
    <dgm:pt modelId="{B67310B1-351C-4825-9528-41BF6E09AF3C}" type="pres">
      <dgm:prSet presAssocID="{6B0E0959-127A-4AC2-800C-9220B231286F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3E2BFDA3-4F04-400A-AE18-BC599766D7DC}" type="pres">
      <dgm:prSet presAssocID="{6B0E0959-127A-4AC2-800C-9220B231286F}" presName="connTx" presStyleLbl="parChTrans1D2" presStyleIdx="1" presStyleCnt="2"/>
      <dgm:spPr/>
      <dgm:t>
        <a:bodyPr/>
        <a:lstStyle/>
        <a:p>
          <a:endParaRPr lang="ru-RU"/>
        </a:p>
      </dgm:t>
    </dgm:pt>
    <dgm:pt modelId="{54F570C5-BBEE-4DE7-B77B-2AE9D6358A05}" type="pres">
      <dgm:prSet presAssocID="{74842A73-C361-406B-AEDE-D02055962FC3}" presName="root2" presStyleCnt="0"/>
      <dgm:spPr/>
    </dgm:pt>
    <dgm:pt modelId="{DCF8961A-0ACD-4DA5-A87D-A9FA00765BD8}" type="pres">
      <dgm:prSet presAssocID="{74842A73-C361-406B-AEDE-D02055962FC3}" presName="LevelTwoTextNode" presStyleLbl="node2" presStyleIdx="1" presStyleCnt="2" custLinFactNeighborX="-7602" custLinFactNeighborY="531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7A6957-C48D-4530-A9AF-F1D795C994F0}" type="pres">
      <dgm:prSet presAssocID="{74842A73-C361-406B-AEDE-D02055962FC3}" presName="level3hierChild" presStyleCnt="0"/>
      <dgm:spPr/>
    </dgm:pt>
  </dgm:ptLst>
  <dgm:cxnLst>
    <dgm:cxn modelId="{F44C852B-CD9B-4742-8589-9E5344B64ED7}" type="presOf" srcId="{6BA66599-B43C-4F7B-B637-03A0E27E6B42}" destId="{18523569-F77E-4B19-AC28-3DC89F552D9A}" srcOrd="0" destOrd="0" presId="urn:microsoft.com/office/officeart/2005/8/layout/hierarchy2"/>
    <dgm:cxn modelId="{F236A1FD-6EC2-451B-A979-9D56E024207B}" type="presOf" srcId="{05253A01-8D6E-4FCD-BE52-06970640658D}" destId="{52BFB5F5-87A8-45A8-BC3B-DA51BA49EA75}" srcOrd="0" destOrd="0" presId="urn:microsoft.com/office/officeart/2005/8/layout/hierarchy2"/>
    <dgm:cxn modelId="{FD3B1E24-1FEA-44B8-803F-8CC8E3446FC3}" type="presOf" srcId="{6B0E0959-127A-4AC2-800C-9220B231286F}" destId="{3E2BFDA3-4F04-400A-AE18-BC599766D7DC}" srcOrd="1" destOrd="0" presId="urn:microsoft.com/office/officeart/2005/8/layout/hierarchy2"/>
    <dgm:cxn modelId="{68B251F0-2A59-41F5-842F-83266EC5FEC7}" type="presOf" srcId="{74842A73-C361-406B-AEDE-D02055962FC3}" destId="{DCF8961A-0ACD-4DA5-A87D-A9FA00765BD8}" srcOrd="0" destOrd="0" presId="urn:microsoft.com/office/officeart/2005/8/layout/hierarchy2"/>
    <dgm:cxn modelId="{10AFB4E1-1F3A-4D9A-93CE-DE3092844EC7}" srcId="{71A7E98C-2FDF-4BB1-827B-92959A7F5D99}" destId="{74842A73-C361-406B-AEDE-D02055962FC3}" srcOrd="1" destOrd="0" parTransId="{6B0E0959-127A-4AC2-800C-9220B231286F}" sibTransId="{032C9D45-8341-435E-8982-D23D12910B35}"/>
    <dgm:cxn modelId="{2D80BD1B-87BA-401E-917D-FBC2E880C07D}" srcId="{71A7E98C-2FDF-4BB1-827B-92959A7F5D99}" destId="{F1D4A519-A56A-4A8D-B38F-F6A6BCF55B92}" srcOrd="0" destOrd="0" parTransId="{05253A01-8D6E-4FCD-BE52-06970640658D}" sibTransId="{5D2F0EF7-05CF-41F2-86A8-6E0A044EC3CF}"/>
    <dgm:cxn modelId="{0710B4ED-9FC3-48D3-81EC-08DA2C6D00C9}" type="presOf" srcId="{05253A01-8D6E-4FCD-BE52-06970640658D}" destId="{5D629C4C-7988-4416-B235-3AE218E15826}" srcOrd="1" destOrd="0" presId="urn:microsoft.com/office/officeart/2005/8/layout/hierarchy2"/>
    <dgm:cxn modelId="{9609D835-3C08-45EA-B885-23C57B8221D5}" srcId="{6BA66599-B43C-4F7B-B637-03A0E27E6B42}" destId="{71A7E98C-2FDF-4BB1-827B-92959A7F5D99}" srcOrd="0" destOrd="0" parTransId="{DCD815D5-DC92-409C-80D9-775577BE5AC9}" sibTransId="{64756667-4AFE-49D5-BD74-AF65328BEF5B}"/>
    <dgm:cxn modelId="{8E55DF75-9B90-44A3-A8F1-BA2DCCA074BF}" type="presOf" srcId="{F1D4A519-A56A-4A8D-B38F-F6A6BCF55B92}" destId="{C98C0A63-5E07-4011-B7C3-0B3D3C76BDCC}" srcOrd="0" destOrd="0" presId="urn:microsoft.com/office/officeart/2005/8/layout/hierarchy2"/>
    <dgm:cxn modelId="{436BD4CA-525C-4D52-B3B7-BB31B3E7144A}" type="presOf" srcId="{71A7E98C-2FDF-4BB1-827B-92959A7F5D99}" destId="{3DA150FE-8B6F-4FEB-8F5D-6A6BCF439570}" srcOrd="0" destOrd="0" presId="urn:microsoft.com/office/officeart/2005/8/layout/hierarchy2"/>
    <dgm:cxn modelId="{BE2C8C92-189B-4C52-A34C-E19E7AAFF26E}" type="presOf" srcId="{6B0E0959-127A-4AC2-800C-9220B231286F}" destId="{B67310B1-351C-4825-9528-41BF6E09AF3C}" srcOrd="0" destOrd="0" presId="urn:microsoft.com/office/officeart/2005/8/layout/hierarchy2"/>
    <dgm:cxn modelId="{66029F2B-1996-4B92-834D-87E118D2E145}" type="presParOf" srcId="{18523569-F77E-4B19-AC28-3DC89F552D9A}" destId="{ECD7815B-4A05-4F73-8F7E-CAEE0DE8EC9E}" srcOrd="0" destOrd="0" presId="urn:microsoft.com/office/officeart/2005/8/layout/hierarchy2"/>
    <dgm:cxn modelId="{84D7B1B4-F0C3-4A94-9F65-C361E8E9BD27}" type="presParOf" srcId="{ECD7815B-4A05-4F73-8F7E-CAEE0DE8EC9E}" destId="{3DA150FE-8B6F-4FEB-8F5D-6A6BCF439570}" srcOrd="0" destOrd="0" presId="urn:microsoft.com/office/officeart/2005/8/layout/hierarchy2"/>
    <dgm:cxn modelId="{785FE332-6F56-4488-9744-7C620369AE3D}" type="presParOf" srcId="{ECD7815B-4A05-4F73-8F7E-CAEE0DE8EC9E}" destId="{B9864411-A6BA-4FFE-B348-3C95BD78753F}" srcOrd="1" destOrd="0" presId="urn:microsoft.com/office/officeart/2005/8/layout/hierarchy2"/>
    <dgm:cxn modelId="{8070E882-AD6F-4E28-A9C2-E2458203E4D7}" type="presParOf" srcId="{B9864411-A6BA-4FFE-B348-3C95BD78753F}" destId="{52BFB5F5-87A8-45A8-BC3B-DA51BA49EA75}" srcOrd="0" destOrd="0" presId="urn:microsoft.com/office/officeart/2005/8/layout/hierarchy2"/>
    <dgm:cxn modelId="{A00B0999-D711-4304-8C81-CC4296F0F3EB}" type="presParOf" srcId="{52BFB5F5-87A8-45A8-BC3B-DA51BA49EA75}" destId="{5D629C4C-7988-4416-B235-3AE218E15826}" srcOrd="0" destOrd="0" presId="urn:microsoft.com/office/officeart/2005/8/layout/hierarchy2"/>
    <dgm:cxn modelId="{887395DF-66A6-4994-B7F9-E3FC21A9E7A4}" type="presParOf" srcId="{B9864411-A6BA-4FFE-B348-3C95BD78753F}" destId="{63B2BDED-A6E9-4991-BCDE-49E86C994C9D}" srcOrd="1" destOrd="0" presId="urn:microsoft.com/office/officeart/2005/8/layout/hierarchy2"/>
    <dgm:cxn modelId="{B8DD1E3E-7AF2-4477-9D22-3633ED7110B4}" type="presParOf" srcId="{63B2BDED-A6E9-4991-BCDE-49E86C994C9D}" destId="{C98C0A63-5E07-4011-B7C3-0B3D3C76BDCC}" srcOrd="0" destOrd="0" presId="urn:microsoft.com/office/officeart/2005/8/layout/hierarchy2"/>
    <dgm:cxn modelId="{0B373A6A-D4B6-4D76-AF18-DE5785B6B32B}" type="presParOf" srcId="{63B2BDED-A6E9-4991-BCDE-49E86C994C9D}" destId="{0A53FBB5-720E-4A81-B430-5091A7DF127B}" srcOrd="1" destOrd="0" presId="urn:microsoft.com/office/officeart/2005/8/layout/hierarchy2"/>
    <dgm:cxn modelId="{B1AD2B83-7C6F-4E7E-A63C-7CFD2C6B6636}" type="presParOf" srcId="{B9864411-A6BA-4FFE-B348-3C95BD78753F}" destId="{B67310B1-351C-4825-9528-41BF6E09AF3C}" srcOrd="2" destOrd="0" presId="urn:microsoft.com/office/officeart/2005/8/layout/hierarchy2"/>
    <dgm:cxn modelId="{1F5EBBDC-620B-4EE2-A3D5-133DB2B330F9}" type="presParOf" srcId="{B67310B1-351C-4825-9528-41BF6E09AF3C}" destId="{3E2BFDA3-4F04-400A-AE18-BC599766D7DC}" srcOrd="0" destOrd="0" presId="urn:microsoft.com/office/officeart/2005/8/layout/hierarchy2"/>
    <dgm:cxn modelId="{83416A93-5FCB-4B46-8438-D32E56938E01}" type="presParOf" srcId="{B9864411-A6BA-4FFE-B348-3C95BD78753F}" destId="{54F570C5-BBEE-4DE7-B77B-2AE9D6358A05}" srcOrd="3" destOrd="0" presId="urn:microsoft.com/office/officeart/2005/8/layout/hierarchy2"/>
    <dgm:cxn modelId="{75C40166-2C59-4BE2-BEBA-F4667FD5A420}" type="presParOf" srcId="{54F570C5-BBEE-4DE7-B77B-2AE9D6358A05}" destId="{DCF8961A-0ACD-4DA5-A87D-A9FA00765BD8}" srcOrd="0" destOrd="0" presId="urn:microsoft.com/office/officeart/2005/8/layout/hierarchy2"/>
    <dgm:cxn modelId="{35BC2223-BF6E-45A2-8CAE-E01D40695A24}" type="presParOf" srcId="{54F570C5-BBEE-4DE7-B77B-2AE9D6358A05}" destId="{557A6957-C48D-4530-A9AF-F1D795C994F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43B39-0FC3-450B-8032-D6E38964CBCD}">
      <dsp:nvSpPr>
        <dsp:cNvPr id="0" name=""/>
        <dsp:cNvSpPr/>
      </dsp:nvSpPr>
      <dsp:spPr>
        <a:xfrm>
          <a:off x="2500332" y="2891"/>
          <a:ext cx="2964796" cy="1013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/>
        </a:p>
      </dsp:txBody>
      <dsp:txXfrm>
        <a:off x="2549823" y="52382"/>
        <a:ext cx="2865814" cy="914836"/>
      </dsp:txXfrm>
    </dsp:sp>
    <dsp:sp modelId="{A8E26CB1-1389-461C-A4FE-E01666681BB3}">
      <dsp:nvSpPr>
        <dsp:cNvPr id="0" name=""/>
        <dsp:cNvSpPr/>
      </dsp:nvSpPr>
      <dsp:spPr>
        <a:xfrm>
          <a:off x="2002758" y="883114"/>
          <a:ext cx="4048367" cy="4048367"/>
        </a:xfrm>
        <a:custGeom>
          <a:avLst/>
          <a:gdLst/>
          <a:ahLst/>
          <a:cxnLst/>
          <a:rect l="0" t="0" r="0" b="0"/>
          <a:pathLst>
            <a:path>
              <a:moveTo>
                <a:pt x="2755553" y="136746"/>
              </a:moveTo>
              <a:arcTo wR="2024183" hR="2024183" stAng="17470862" swAng="14719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3CFAA-99C3-4807-AE2F-B5596DA18002}">
      <dsp:nvSpPr>
        <dsp:cNvPr id="0" name=""/>
        <dsp:cNvSpPr/>
      </dsp:nvSpPr>
      <dsp:spPr>
        <a:xfrm>
          <a:off x="4786339" y="1500202"/>
          <a:ext cx="2926255" cy="1013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>
        <a:off x="4835830" y="1549693"/>
        <a:ext cx="2827273" cy="914836"/>
      </dsp:txXfrm>
    </dsp:sp>
    <dsp:sp modelId="{B5D4DE12-267F-4E80-8B83-071FBD889BF2}">
      <dsp:nvSpPr>
        <dsp:cNvPr id="0" name=""/>
        <dsp:cNvSpPr/>
      </dsp:nvSpPr>
      <dsp:spPr>
        <a:xfrm>
          <a:off x="2273656" y="711886"/>
          <a:ext cx="4048367" cy="4048367"/>
        </a:xfrm>
        <a:custGeom>
          <a:avLst/>
          <a:gdLst/>
          <a:ahLst/>
          <a:cxnLst/>
          <a:rect l="0" t="0" r="0" b="0"/>
          <a:pathLst>
            <a:path>
              <a:moveTo>
                <a:pt x="4037458" y="1814310"/>
              </a:moveTo>
              <a:arcTo wR="2024183" hR="2024183" stAng="21242922" swAng="20711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FEC67-B78F-4E5F-B9A8-EAAF50805D23}">
      <dsp:nvSpPr>
        <dsp:cNvPr id="0" name=""/>
        <dsp:cNvSpPr/>
      </dsp:nvSpPr>
      <dsp:spPr>
        <a:xfrm>
          <a:off x="4357715" y="3714779"/>
          <a:ext cx="2656689" cy="1013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/>
        </a:p>
      </dsp:txBody>
      <dsp:txXfrm>
        <a:off x="4407206" y="3764270"/>
        <a:ext cx="2557707" cy="914836"/>
      </dsp:txXfrm>
    </dsp:sp>
    <dsp:sp modelId="{CEC4BDA2-F7F2-49BF-BE75-A0C4C28325C8}">
      <dsp:nvSpPr>
        <dsp:cNvPr id="0" name=""/>
        <dsp:cNvSpPr/>
      </dsp:nvSpPr>
      <dsp:spPr>
        <a:xfrm>
          <a:off x="2038081" y="884709"/>
          <a:ext cx="4048367" cy="4048367"/>
        </a:xfrm>
        <a:custGeom>
          <a:avLst/>
          <a:gdLst/>
          <a:ahLst/>
          <a:cxnLst/>
          <a:rect l="0" t="0" r="0" b="0"/>
          <a:pathLst>
            <a:path>
              <a:moveTo>
                <a:pt x="2894774" y="3851584"/>
              </a:moveTo>
              <a:arcTo wR="2024183" hR="2024183" stAng="3871587" swAng="30568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F8B4E-E4BD-4F4A-82B1-AEA8018F4B1B}">
      <dsp:nvSpPr>
        <dsp:cNvPr id="0" name=""/>
        <dsp:cNvSpPr/>
      </dsp:nvSpPr>
      <dsp:spPr>
        <a:xfrm>
          <a:off x="1000128" y="3714784"/>
          <a:ext cx="2728373" cy="1013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>
        <a:off x="1049619" y="3764275"/>
        <a:ext cx="2629391" cy="914836"/>
      </dsp:txXfrm>
    </dsp:sp>
    <dsp:sp modelId="{76C849C8-F806-4B17-A496-4B9C500CDDA9}">
      <dsp:nvSpPr>
        <dsp:cNvPr id="0" name=""/>
        <dsp:cNvSpPr/>
      </dsp:nvSpPr>
      <dsp:spPr>
        <a:xfrm>
          <a:off x="1762139" y="808443"/>
          <a:ext cx="4048367" cy="4048367"/>
        </a:xfrm>
        <a:custGeom>
          <a:avLst/>
          <a:gdLst/>
          <a:ahLst/>
          <a:cxnLst/>
          <a:rect l="0" t="0" r="0" b="0"/>
          <a:pathLst>
            <a:path>
              <a:moveTo>
                <a:pt x="197082" y="2895401"/>
              </a:moveTo>
              <a:arcTo wR="2024183" hR="2024183" stAng="9270406" swAng="20523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00D34-F65D-4E15-B2A1-BE856EAC5C36}">
      <dsp:nvSpPr>
        <dsp:cNvPr id="0" name=""/>
        <dsp:cNvSpPr/>
      </dsp:nvSpPr>
      <dsp:spPr>
        <a:xfrm>
          <a:off x="428638" y="1500198"/>
          <a:ext cx="2845602" cy="1013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>
        <a:off x="478129" y="1549689"/>
        <a:ext cx="2746620" cy="914836"/>
      </dsp:txXfrm>
    </dsp:sp>
    <dsp:sp modelId="{3806E573-BF16-4C52-8BE7-DAA2C10EB242}">
      <dsp:nvSpPr>
        <dsp:cNvPr id="0" name=""/>
        <dsp:cNvSpPr/>
      </dsp:nvSpPr>
      <dsp:spPr>
        <a:xfrm>
          <a:off x="2031122" y="854432"/>
          <a:ext cx="4048367" cy="4048367"/>
        </a:xfrm>
        <a:custGeom>
          <a:avLst/>
          <a:gdLst/>
          <a:ahLst/>
          <a:cxnLst/>
          <a:rect l="0" t="0" r="0" b="0"/>
          <a:pathLst>
            <a:path>
              <a:moveTo>
                <a:pt x="547599" y="639619"/>
              </a:moveTo>
              <a:arcTo wR="2024183" hR="2024183" stAng="13389475" swAng="14103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6023B-5B5D-42B0-B4D7-1D2A09DEF9F8}">
      <dsp:nvSpPr>
        <dsp:cNvPr id="0" name=""/>
        <dsp:cNvSpPr/>
      </dsp:nvSpPr>
      <dsp:spPr>
        <a:xfrm>
          <a:off x="0" y="0"/>
          <a:ext cx="4800600" cy="48006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EFFA6-305E-4A31-ACC3-C2A73E919306}">
      <dsp:nvSpPr>
        <dsp:cNvPr id="0" name=""/>
        <dsp:cNvSpPr/>
      </dsp:nvSpPr>
      <dsp:spPr>
        <a:xfrm>
          <a:off x="2398133" y="266689"/>
          <a:ext cx="4486403" cy="11363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700" kern="1200"/>
        </a:p>
      </dsp:txBody>
      <dsp:txXfrm>
        <a:off x="2453607" y="322163"/>
        <a:ext cx="4375455" cy="1025444"/>
      </dsp:txXfrm>
    </dsp:sp>
    <dsp:sp modelId="{B45015CD-7ECC-40E7-8B9C-A464D256E299}">
      <dsp:nvSpPr>
        <dsp:cNvPr id="0" name=""/>
        <dsp:cNvSpPr/>
      </dsp:nvSpPr>
      <dsp:spPr>
        <a:xfrm>
          <a:off x="975142" y="1766886"/>
          <a:ext cx="4189154" cy="11363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700" kern="1200"/>
        </a:p>
      </dsp:txBody>
      <dsp:txXfrm>
        <a:off x="1030616" y="1822360"/>
        <a:ext cx="4078206" cy="1025444"/>
      </dsp:txXfrm>
    </dsp:sp>
    <dsp:sp modelId="{901839C9-0763-4842-8CBA-C2E1C742030F}">
      <dsp:nvSpPr>
        <dsp:cNvPr id="0" name=""/>
        <dsp:cNvSpPr/>
      </dsp:nvSpPr>
      <dsp:spPr>
        <a:xfrm>
          <a:off x="2689609" y="3267083"/>
          <a:ext cx="4332068" cy="11363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700" kern="1200"/>
        </a:p>
      </dsp:txBody>
      <dsp:txXfrm>
        <a:off x="2745083" y="3322557"/>
        <a:ext cx="4221120" cy="10254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150FE-8B6F-4FEB-8F5D-6A6BCF439570}">
      <dsp:nvSpPr>
        <dsp:cNvPr id="0" name=""/>
        <dsp:cNvSpPr/>
      </dsp:nvSpPr>
      <dsp:spPr>
        <a:xfrm>
          <a:off x="501" y="2271684"/>
          <a:ext cx="3124311" cy="15621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kern="1200" dirty="0" smtClean="0">
              <a:effectLst/>
            </a:rPr>
            <a:t>Q=</a:t>
          </a:r>
          <a:r>
            <a:rPr lang="en-US" sz="7200" kern="1200" dirty="0" err="1" smtClean="0">
              <a:effectLst/>
            </a:rPr>
            <a:t>mq</a:t>
          </a:r>
          <a:endParaRPr lang="ru-RU" sz="6500" kern="1200" dirty="0">
            <a:effectLst/>
          </a:endParaRPr>
        </a:p>
      </dsp:txBody>
      <dsp:txXfrm>
        <a:off x="46255" y="2317438"/>
        <a:ext cx="3032803" cy="1470647"/>
      </dsp:txXfrm>
    </dsp:sp>
    <dsp:sp modelId="{52BFB5F5-87A8-45A8-BC3B-DA51BA49EA75}">
      <dsp:nvSpPr>
        <dsp:cNvPr id="0" name=""/>
        <dsp:cNvSpPr/>
      </dsp:nvSpPr>
      <dsp:spPr>
        <a:xfrm rot="17937454">
          <a:off x="2623640" y="2179633"/>
          <a:ext cx="1943137" cy="46054"/>
        </a:xfrm>
        <a:custGeom>
          <a:avLst/>
          <a:gdLst/>
          <a:ahLst/>
          <a:cxnLst/>
          <a:rect l="0" t="0" r="0" b="0"/>
          <a:pathLst>
            <a:path>
              <a:moveTo>
                <a:pt x="0" y="23027"/>
              </a:moveTo>
              <a:lnTo>
                <a:pt x="1943137" y="230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546630" y="2154082"/>
        <a:ext cx="97156" cy="97156"/>
      </dsp:txXfrm>
    </dsp:sp>
    <dsp:sp modelId="{C98C0A63-5E07-4011-B7C3-0B3D3C76BDCC}">
      <dsp:nvSpPr>
        <dsp:cNvPr id="0" name=""/>
        <dsp:cNvSpPr/>
      </dsp:nvSpPr>
      <dsp:spPr>
        <a:xfrm>
          <a:off x="4065605" y="571481"/>
          <a:ext cx="3124311" cy="15621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4111359" y="617235"/>
        <a:ext cx="3032803" cy="1470647"/>
      </dsp:txXfrm>
    </dsp:sp>
    <dsp:sp modelId="{B67310B1-351C-4825-9528-41BF6E09AF3C}">
      <dsp:nvSpPr>
        <dsp:cNvPr id="0" name=""/>
        <dsp:cNvSpPr/>
      </dsp:nvSpPr>
      <dsp:spPr>
        <a:xfrm rot="3579078">
          <a:off x="2629245" y="3894146"/>
          <a:ext cx="2003348" cy="46054"/>
        </a:xfrm>
        <a:custGeom>
          <a:avLst/>
          <a:gdLst/>
          <a:ahLst/>
          <a:cxnLst/>
          <a:rect l="0" t="0" r="0" b="0"/>
          <a:pathLst>
            <a:path>
              <a:moveTo>
                <a:pt x="0" y="23027"/>
              </a:moveTo>
              <a:lnTo>
                <a:pt x="2003348" y="230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580836" y="3867089"/>
        <a:ext cx="100167" cy="100167"/>
      </dsp:txXfrm>
    </dsp:sp>
    <dsp:sp modelId="{DCF8961A-0ACD-4DA5-A87D-A9FA00765BD8}">
      <dsp:nvSpPr>
        <dsp:cNvPr id="0" name=""/>
        <dsp:cNvSpPr/>
      </dsp:nvSpPr>
      <dsp:spPr>
        <a:xfrm>
          <a:off x="4137027" y="4000506"/>
          <a:ext cx="3124311" cy="15621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4182781" y="4046260"/>
        <a:ext cx="3032803" cy="1470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465EF-4E33-4C5F-AC2E-DBC3ED2133E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C9EDF-EB3B-4D85-8313-44A39799CD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46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EF0D57-517E-4510-8A6B-77A0E85861CB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4247C34-3FF6-4169-9DF3-DD23399D5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214290"/>
            <a:ext cx="6858000" cy="15001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dirty="0" smtClean="0"/>
              <a:t>Энергия топлива. Удельная теплота сгорания топлива.</a:t>
            </a:r>
            <a:endParaRPr lang="ru-RU" sz="4400" dirty="0"/>
          </a:p>
        </p:txBody>
      </p:sp>
      <p:pic>
        <p:nvPicPr>
          <p:cNvPr id="3" name="Picture 4" descr="MIXFUECA3CYZLGCAPRHJ6DCAI6NMVMCAIGF82BCAFOSGFZCANFI8NACA8OCLTXCABN8YMECA6QSGI9CAL777JCCAP9F3HRCA1S72YSCA7GHD9NCA3P4QKOCAXZUQDKCA2OEOZJCA0JT806CA3P9KPMCAQ0QN2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928802"/>
            <a:ext cx="3886200" cy="322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JHTHVUCA57XK0BCAF11T0LCAM779I1CADEIY10CA15V7MVCA670BB6CAWMHPKVCAC58LV2CA8OT5WUCAKGDXYQCAL2YU3CCA11QRVQCA2S8HX4CAK9QSKLCAE7IHZQCA0LGMJRCANX3VVGCAY7DUZYCAJPEBQ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857884" y="3143248"/>
            <a:ext cx="2214563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640606"/>
          </a:xfrm>
        </p:spPr>
        <p:txBody>
          <a:bodyPr/>
          <a:lstStyle/>
          <a:p>
            <a:r>
              <a:rPr lang="ru-RU" dirty="0" smtClean="0"/>
              <a:t>Домашнее задание: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П.10 </a:t>
            </a:r>
            <a:r>
              <a:rPr lang="ru-RU" dirty="0" err="1" smtClean="0"/>
              <a:t>Упр</a:t>
            </a:r>
            <a:r>
              <a:rPr lang="ru-RU" dirty="0" smtClean="0"/>
              <a:t> 9(2)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Проекты по темам.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Picture 4" descr="07k-i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071942"/>
            <a:ext cx="3505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Оцените свою работу за урок: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«     » - поняли материал, можете его воспроизвести и объяснить;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«     » - поняли материал, но есть сомнения в возможности его воспроизведения;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mtClean="0"/>
              <a:t>«     » </a:t>
            </a:r>
            <a:r>
              <a:rPr lang="ru-RU" dirty="0" smtClean="0"/>
              <a:t>- материал усвоили слабо.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498080" cy="11430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Характеристики топлива</a:t>
            </a:r>
            <a:endParaRPr lang="ru-RU" sz="4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928662" y="1500174"/>
          <a:ext cx="8005788" cy="474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           Виды топлива</a:t>
            </a:r>
            <a:endParaRPr lang="ru-RU" sz="48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1071538" y="142852"/>
            <a:ext cx="7862150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urier New" pitchFamily="49" charset="0"/>
                <a:ea typeface="+mn-ea"/>
                <a:cs typeface="+mn-cs"/>
              </a:rPr>
              <a:t>Топливо сгорает</a:t>
            </a:r>
            <a:endParaRPr lang="en-US" sz="4800" b="1" kern="0" dirty="0" smtClean="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800" b="1" kern="0" dirty="0" smtClean="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800" b="1" kern="0" dirty="0" smtClean="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urier New" pitchFamily="49" charset="0"/>
                <a:ea typeface="+mn-ea"/>
                <a:cs typeface="+mn-cs"/>
              </a:rPr>
              <a:t>       </a:t>
            </a: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urier New" pitchFamily="49" charset="0"/>
                <a:ea typeface="+mn-ea"/>
                <a:cs typeface="+mn-cs"/>
              </a:rPr>
              <a:t>выделяется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  энергия</a:t>
            </a: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urier New" pitchFamily="49" charset="0"/>
                <a:ea typeface="+mn-ea"/>
                <a:cs typeface="+mn-cs"/>
              </a:rPr>
              <a:t>               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428992" y="857232"/>
            <a:ext cx="85725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3428992" y="3714752"/>
            <a:ext cx="85725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1928794" y="1357298"/>
            <a:ext cx="928694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5000628" y="1285860"/>
            <a:ext cx="928694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3143240" y="2071678"/>
            <a:ext cx="1428760" cy="14287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3143240" y="5000636"/>
            <a:ext cx="1428760" cy="14287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2500298" y="4857760"/>
            <a:ext cx="928694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286248" y="4857760"/>
            <a:ext cx="928694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Выгнутая вверх стрелка 17"/>
          <p:cNvSpPr/>
          <p:nvPr/>
        </p:nvSpPr>
        <p:spPr>
          <a:xfrm>
            <a:off x="5214942" y="4500570"/>
            <a:ext cx="1571636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857488" y="2143116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 flipV="1">
            <a:off x="4643438" y="214311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>      Разные виды топлива выделяют разное количество                                 теплоты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71678"/>
            <a:ext cx="7498080" cy="4176722"/>
          </a:xfrm>
        </p:spPr>
        <p:txBody>
          <a:bodyPr/>
          <a:lstStyle/>
          <a:p>
            <a:r>
              <a:rPr lang="ru-RU" dirty="0" smtClean="0"/>
              <a:t>картинки</a:t>
            </a:r>
            <a:endParaRPr lang="ru-RU" dirty="0"/>
          </a:p>
        </p:txBody>
      </p:sp>
      <p:pic>
        <p:nvPicPr>
          <p:cNvPr id="4" name="Picture 4" descr="MIXFUECA3CYZLGCAPRHJ6DCAI6NMVMCAIGF82BCAFOSGFZCANFI8NACA8OCLTXCABN8YMECA6QSGI9CAL777JCCAP9F3HRCA1S72YSCA7GHD9NCA3P4QKOCAXZUQDKCA2OEOZJCA0JT806CA3P9KPMCAQ0QN2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43116"/>
            <a:ext cx="3671886" cy="295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5ILIHCA6BAQ0JCA9HKYRTCAJPIES1CAXBNJU2CAW40IZOCAS8LOJDCAKEDXEFCAP0FRLOCA3R5Z9BCAHX4UZSCADNLTJECAXDMX7RCAE03ARZCA9N04FYCAIZF5EBCAVP9AMICAWE34UQCAWFOGP2CASYZBD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214554"/>
            <a:ext cx="3773488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07k-i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4643446"/>
            <a:ext cx="285752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2972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Физическая величина, показывающая, какое количество теплоты выделяется при полном сгорании топлива массой 1 кг называется удельной теплотой сгорания топлива.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643314"/>
            <a:ext cx="7498080" cy="260508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           Это интересно!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Удельная теплота сгорания некоторых    пищевых продуктов, Дж ∕ кг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Хлеб ржаной                                  8880</a:t>
            </a:r>
          </a:p>
          <a:p>
            <a:pPr>
              <a:buNone/>
            </a:pPr>
            <a:r>
              <a:rPr lang="ru-RU" dirty="0" smtClean="0"/>
              <a:t>          Говядина                                        7524</a:t>
            </a:r>
          </a:p>
          <a:p>
            <a:pPr>
              <a:buNone/>
            </a:pPr>
            <a:r>
              <a:rPr lang="ru-RU" dirty="0" smtClean="0"/>
              <a:t>          Кефир                                             2700</a:t>
            </a:r>
          </a:p>
          <a:p>
            <a:pPr>
              <a:buNone/>
            </a:pPr>
            <a:r>
              <a:rPr lang="ru-RU" dirty="0" smtClean="0"/>
              <a:t>          Молоко                                           2800</a:t>
            </a:r>
          </a:p>
          <a:p>
            <a:pPr>
              <a:buNone/>
            </a:pPr>
            <a:r>
              <a:rPr lang="ru-RU" dirty="0" smtClean="0"/>
              <a:t>          Сельдь                                            12900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2875"/>
          <a:ext cx="7499350" cy="6105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357166"/>
            <a:ext cx="7498080" cy="6357982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 Дано:                      Формула: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Решение: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Ответ: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221</TotalTime>
  <Words>137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Энергия топлива. Удельная теплота сгорания топлива.</vt:lpstr>
      <vt:lpstr>Характеристики топлива</vt:lpstr>
      <vt:lpstr>           Виды топлива</vt:lpstr>
      <vt:lpstr>Презентация PowerPoint</vt:lpstr>
      <vt:lpstr>      Разные виды топлива выделяют разное количество                                 теплоты</vt:lpstr>
      <vt:lpstr>         Физическая величина, показывающая, какое количество теплоты выделяется при полном сгорании топлива массой 1 кг называется удельной теплотой сгорания топлива.</vt:lpstr>
      <vt:lpstr>           Это интересно!</vt:lpstr>
      <vt:lpstr>Презентация PowerPoint</vt:lpstr>
      <vt:lpstr>Презентация PowerPoint</vt:lpstr>
      <vt:lpstr>Домашнее задание:  1. П.10 Упр 9(2) 2. Проекты по темам.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Энергия топлива. Удельная теплота сгорания топлива.</dc:title>
  <dc:creator>Лепские</dc:creator>
  <cp:lastModifiedBy>Учитель</cp:lastModifiedBy>
  <cp:revision>24</cp:revision>
  <dcterms:created xsi:type="dcterms:W3CDTF">2011-10-21T17:41:29Z</dcterms:created>
  <dcterms:modified xsi:type="dcterms:W3CDTF">2016-02-05T04:49:42Z</dcterms:modified>
</cp:coreProperties>
</file>