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ream-wallpaper.com/free-wallpaper/photography-wallpaper/photography-of-water-2-wallpaper/1680x1050/free-wallpaper-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«ЧИСТЫЙ РОДНИК»</a:t>
            </a:r>
            <a:endParaRPr lang="ru-RU" sz="115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8840"/>
            <a:ext cx="8229600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Исследование родника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4338" name="Picture 2" descr="F:\чистый родник 5б\P10506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2984"/>
            <a:ext cx="4121373" cy="2736849"/>
          </a:xfrm>
          <a:prstGeom prst="snip2Diag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4339" name="Picture 3" descr="F:\чистый родник 5б\P10506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786190"/>
            <a:ext cx="3987792" cy="2647981"/>
          </a:xfrm>
          <a:prstGeom prst="snip2Diag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785786" y="4786322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Обнаружение родника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Исследование родника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5362" name="Picture 2" descr="F:\чистый родник 5б\P105066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7686" y="1214422"/>
            <a:ext cx="4545375" cy="3018413"/>
          </a:xfrm>
          <a:prstGeom prst="snip2Diag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15363" name="Picture 3" descr="F:\чистый родник 5б\P10506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925400"/>
            <a:ext cx="4416420" cy="2932600"/>
          </a:xfrm>
          <a:prstGeom prst="snip2Diag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642910" y="1857364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Очищение родника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5143512"/>
            <a:ext cx="2714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Составление паспорта родника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Физические свойства воды.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6386" name="Picture 2" descr="G:\DCIM\105_PANA\P10508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6757" y="1600200"/>
            <a:ext cx="7090485" cy="4708525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Физические свойства воды.</a:t>
            </a:r>
            <a:endParaRPr lang="ru-RU" dirty="0"/>
          </a:p>
        </p:txBody>
      </p:sp>
      <p:pic>
        <p:nvPicPr>
          <p:cNvPr id="17410" name="Picture 2" descr="G:\DCIM\105_PANA\P10508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500438"/>
            <a:ext cx="4473937" cy="2970974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0034" y="285749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Определение цветности.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7411" name="Picture 3" descr="G:\DCIM\105_PANA\P10508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0424" y="1357298"/>
            <a:ext cx="4273576" cy="2837748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929322" y="471488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Определение запаха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Химические свойства воды.</a:t>
            </a:r>
            <a:endParaRPr lang="ru-RU" dirty="0"/>
          </a:p>
        </p:txBody>
      </p:sp>
      <p:pic>
        <p:nvPicPr>
          <p:cNvPr id="18434" name="Picture 2" descr="G:\DCIM\105_PANA\P10508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85860"/>
            <a:ext cx="3872781" cy="2571768"/>
          </a:xfrm>
          <a:prstGeom prst="round2DiagRect">
            <a:avLst/>
          </a:prstGeom>
          <a:noFill/>
        </p:spPr>
      </p:pic>
      <p:pic>
        <p:nvPicPr>
          <p:cNvPr id="18435" name="Picture 3" descr="G:\DCIM\105_PANA\P10508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9114" y="1214422"/>
            <a:ext cx="3980600" cy="2643206"/>
          </a:xfrm>
          <a:prstGeom prst="round2DiagRect">
            <a:avLst/>
          </a:prstGeom>
          <a:noFill/>
        </p:spPr>
      </p:pic>
      <p:pic>
        <p:nvPicPr>
          <p:cNvPr id="18436" name="Picture 4" descr="G:\DCIM\105_PANA\P10508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60" y="4117980"/>
            <a:ext cx="4126400" cy="2740020"/>
          </a:xfrm>
          <a:prstGeom prst="round2Diag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Химические свойства воды.</a:t>
            </a:r>
            <a:endParaRPr lang="ru-RU" dirty="0"/>
          </a:p>
        </p:txBody>
      </p:sp>
      <p:pic>
        <p:nvPicPr>
          <p:cNvPr id="19458" name="Picture 2" descr="G:\DCIM\105_PANA\P10508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1571612"/>
            <a:ext cx="3184267" cy="2114552"/>
          </a:xfrm>
          <a:prstGeom prst="round2DiagRect">
            <a:avLst/>
          </a:prstGeom>
          <a:noFill/>
        </p:spPr>
      </p:pic>
      <p:pic>
        <p:nvPicPr>
          <p:cNvPr id="19459" name="Picture 3" descr="G:\DCIM\105_PANA\P10508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162582"/>
            <a:ext cx="4059230" cy="2695418"/>
          </a:xfrm>
          <a:prstGeom prst="round2DiagRect">
            <a:avLst/>
          </a:prstGeom>
          <a:noFill/>
        </p:spPr>
      </p:pic>
      <p:pic>
        <p:nvPicPr>
          <p:cNvPr id="19460" name="Picture 4" descr="G:\DCIM\105_PANA\P10508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4115125"/>
            <a:ext cx="4130700" cy="2742875"/>
          </a:xfrm>
          <a:prstGeom prst="round2Diag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Плюсы родниковой воды.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Благодаря естественной фильтрации она полностью сохраняет свои природные качества, структуру и свойства;</a:t>
            </a:r>
          </a:p>
          <a:p>
            <a:pPr lvl="0"/>
            <a:r>
              <a:rPr lang="ru-RU" dirty="0" smtClean="0"/>
              <a:t>Ее не обеззараживают хлором, не озонируют, не подвергают иному физико-химическому воздействию, не добавляют микроэлементы и всевозможные добавки;</a:t>
            </a:r>
          </a:p>
          <a:p>
            <a:pPr lvl="0"/>
            <a:r>
              <a:rPr lang="ru-RU" dirty="0" smtClean="0"/>
              <a:t>В ней много кислорода;</a:t>
            </a:r>
          </a:p>
          <a:p>
            <a:pPr lvl="0"/>
            <a:r>
              <a:rPr lang="ru-RU" dirty="0" smtClean="0"/>
              <a:t>Она является «живой водой» и ее не надо кипятить.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Минусы родниковой воды.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Пить воду только из проверенных, т.е. безопасных родников;</a:t>
            </a:r>
          </a:p>
          <a:p>
            <a:pPr lvl="0"/>
            <a:r>
              <a:rPr lang="ru-RU" dirty="0" smtClean="0"/>
              <a:t>Многие родники расположены далеко от населенного пункта и в неудобном месте – в оврагах, низинах…;</a:t>
            </a:r>
          </a:p>
          <a:p>
            <a:pPr lvl="0"/>
            <a:r>
              <a:rPr lang="ru-RU" dirty="0" smtClean="0"/>
              <a:t>Некоторые родники бьют из земли слабой струйкой, и емкости набираются сложно и слишком долго;</a:t>
            </a:r>
          </a:p>
          <a:p>
            <a:pPr lvl="0"/>
            <a:r>
              <a:rPr lang="ru-RU" dirty="0" smtClean="0"/>
              <a:t>Родниковую воду нельзя хранить дольше недели, так как она теряет свои </a:t>
            </a:r>
            <a:r>
              <a:rPr lang="ru-RU" dirty="0" err="1" smtClean="0"/>
              <a:t>органо-лептические</a:t>
            </a:r>
            <a:r>
              <a:rPr lang="ru-RU" dirty="0" smtClean="0"/>
              <a:t> качества.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160</Words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«ЧИСТЫЙ РОДНИК»</vt:lpstr>
      <vt:lpstr>Исследование родника</vt:lpstr>
      <vt:lpstr>Исследование родника</vt:lpstr>
      <vt:lpstr>Физические свойства воды.</vt:lpstr>
      <vt:lpstr>Физические свойства воды.</vt:lpstr>
      <vt:lpstr>Химические свойства воды.</vt:lpstr>
      <vt:lpstr>Химические свойства воды.</vt:lpstr>
      <vt:lpstr>Плюсы родниковой воды.</vt:lpstr>
      <vt:lpstr>Минусы родниковой воды.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</dc:creator>
  <cp:lastModifiedBy>21</cp:lastModifiedBy>
  <cp:revision>7</cp:revision>
  <dcterms:created xsi:type="dcterms:W3CDTF">2016-01-20T18:10:48Z</dcterms:created>
  <dcterms:modified xsi:type="dcterms:W3CDTF">2016-02-09T03:07:17Z</dcterms:modified>
</cp:coreProperties>
</file>