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304800"/>
            <a:ext cx="8229600" cy="60198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Ольга\Desktop\moto6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-457200" y="-1828800"/>
            <a:ext cx="10258425" cy="10258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Ольга\Desktop\1401297955_12r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95375" y="686594"/>
            <a:ext cx="6953250" cy="5210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Ольга\Desktop\1401297977_13r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33475" y="686594"/>
            <a:ext cx="6953250" cy="5210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Ольга\Desktop\1401297980_14r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95375" y="610394"/>
            <a:ext cx="6953250" cy="5210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Ольга\Desktop\1401297980_14r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95375" y="686594"/>
            <a:ext cx="6953250" cy="5210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C:\Users\Ольга\Desktop\1401297950_15r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95375" y="648494"/>
            <a:ext cx="6953250" cy="5210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Ольга\Desktop\1401298013_16r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95375" y="648494"/>
            <a:ext cx="6953250" cy="5210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Ольга\Desktop\1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43087" y="1243806"/>
            <a:ext cx="5457825" cy="4095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Ольга\Desktop\1401297993_18r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57275" y="648494"/>
            <a:ext cx="6953250" cy="5210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Ольга\Desktop\1401297967_19r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95375" y="724694"/>
            <a:ext cx="6953250" cy="5210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Ольга\Desktop\1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8200" y="489701"/>
            <a:ext cx="7086599" cy="53180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льга\Desktop\64_b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72728" y="762000"/>
            <a:ext cx="7737872" cy="51585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Ольга\Desktop\1401298008_21r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95375" y="648494"/>
            <a:ext cx="6953250" cy="5210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Ольга\Desktop\1401297938_22r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95375" y="762794"/>
            <a:ext cx="6953250" cy="5210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Ольга\Desktop\1401298014_23r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95375" y="724694"/>
            <a:ext cx="6953250" cy="5210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Ольга\Desktop\1401297992_24r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95375" y="686594"/>
            <a:ext cx="6953250" cy="5210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Ольга\Desktop\1401297995_25r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95375" y="648494"/>
            <a:ext cx="6953250" cy="5210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Ольга\Desktop\1401297934_26r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95375" y="724694"/>
            <a:ext cx="6953250" cy="5210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Ольга\Desktop\img1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43491" y="533400"/>
            <a:ext cx="7457017" cy="55927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Ольга\Desktop\hello_html_m1d60837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391294" y="573419"/>
            <a:ext cx="4285211" cy="52079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льга\Desktop\Пришвин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99399" y="381000"/>
            <a:ext cx="3945201" cy="57451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Ольга\Desktop\1_1_100571485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41664" y="457200"/>
            <a:ext cx="3984471" cy="5668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Ольга\Desktop\1401297928_05r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95375" y="648494"/>
            <a:ext cx="6953250" cy="5210175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Ольга\Desktop\1401297980_09r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95375" y="686594"/>
            <a:ext cx="6953250" cy="5210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Ольга\Desktop\1401297920_10r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71575" y="648494"/>
            <a:ext cx="6953250" cy="5210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Ольга\Desktop\1401297938_11r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95375" y="648494"/>
            <a:ext cx="6953250" cy="5210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PresentationFormat>Экран (4:3)</PresentationFormat>
  <Paragraphs>0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Ольга</cp:lastModifiedBy>
  <cp:revision>2</cp:revision>
  <dcterms:created xsi:type="dcterms:W3CDTF">2016-01-20T19:43:59Z</dcterms:created>
  <dcterms:modified xsi:type="dcterms:W3CDTF">2016-02-07T20:22:37Z</dcterms:modified>
</cp:coreProperties>
</file>