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1" r:id="rId3"/>
    <p:sldId id="272" r:id="rId4"/>
    <p:sldId id="270" r:id="rId5"/>
    <p:sldId id="273" r:id="rId6"/>
    <p:sldId id="263" r:id="rId7"/>
    <p:sldId id="274" r:id="rId8"/>
    <p:sldId id="278" r:id="rId9"/>
    <p:sldId id="275" r:id="rId10"/>
    <p:sldId id="257" r:id="rId11"/>
    <p:sldId id="262" r:id="rId12"/>
    <p:sldId id="258" r:id="rId13"/>
    <p:sldId id="276" r:id="rId14"/>
    <p:sldId id="27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645024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Магнитное поле и его графическое изображение. Однородное и неоднородное поле</a:t>
            </a:r>
            <a:br>
              <a:rPr lang="ru-RU" dirty="0" smtClean="0"/>
            </a:b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7232848" cy="2492896"/>
          </a:xfrm>
        </p:spPr>
        <p:txBody>
          <a:bodyPr>
            <a:normAutofit/>
          </a:bodyPr>
          <a:lstStyle/>
          <a:p>
            <a:r>
              <a:rPr lang="ru-RU" dirty="0" smtClean="0"/>
              <a:t>Выполнила:</a:t>
            </a:r>
          </a:p>
          <a:p>
            <a:r>
              <a:rPr lang="ru-RU" dirty="0" smtClean="0"/>
              <a:t>Учитель физики </a:t>
            </a:r>
            <a:r>
              <a:rPr lang="en-US" dirty="0" smtClean="0"/>
              <a:t>“</a:t>
            </a:r>
            <a:r>
              <a:rPr lang="ru-RU" dirty="0" smtClean="0"/>
              <a:t>МБОУ СОШ №</a:t>
            </a:r>
            <a:r>
              <a:rPr lang="ru-RU" sz="3600" dirty="0" smtClean="0"/>
              <a:t>1</a:t>
            </a:r>
            <a:r>
              <a:rPr lang="en-US" dirty="0" smtClean="0"/>
              <a:t>”</a:t>
            </a:r>
          </a:p>
          <a:p>
            <a:r>
              <a:rPr lang="ru-RU" dirty="0" err="1" smtClean="0"/>
              <a:t>Шпель</a:t>
            </a:r>
            <a:r>
              <a:rPr lang="ru-RU" dirty="0" smtClean="0"/>
              <a:t> </a:t>
            </a:r>
            <a:r>
              <a:rPr lang="ru-RU" dirty="0" smtClean="0"/>
              <a:t>Наталья </a:t>
            </a:r>
            <a:r>
              <a:rPr lang="ru-RU" dirty="0" smtClean="0"/>
              <a:t>Алексеевна..</a:t>
            </a:r>
            <a:endParaRPr lang="ru-R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Неоднородное          Однородное</a:t>
            </a:r>
            <a:endParaRPr lang="ru-RU" dirty="0"/>
          </a:p>
        </p:txBody>
      </p:sp>
      <p:pic>
        <p:nvPicPr>
          <p:cNvPr id="4" name="Содержимое 3" descr="g14r101r10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2132856"/>
            <a:ext cx="9256314" cy="5544616"/>
          </a:xfrm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Магнитное поле соленоида</a:t>
            </a:r>
            <a:endParaRPr lang="ru-RU" dirty="0"/>
          </a:p>
        </p:txBody>
      </p:sp>
      <p:pic>
        <p:nvPicPr>
          <p:cNvPr id="4" name="Содержимое 3" descr="iHGYY3RJ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1478" y="1916832"/>
            <a:ext cx="9155478" cy="4534274"/>
          </a:xfr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1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87518"/>
          </a:xfrm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Подумай и ответь: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Какой из приведенных рисунков правильно изображает линии однородного магнитного поля? Неоднородного магнитного поля?</a:t>
            </a:r>
            <a:endParaRPr lang="ru-RU" dirty="0"/>
          </a:p>
        </p:txBody>
      </p:sp>
      <p:pic>
        <p:nvPicPr>
          <p:cNvPr id="6" name="Содержимое 3" descr="i5OXMVC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3415506"/>
            <a:ext cx="5400600" cy="2101726"/>
          </a:xfrm>
          <a:prstGeom prst="rect">
            <a:avLst/>
          </a:prstGeom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§§ 42,43.</a:t>
            </a:r>
            <a:endParaRPr lang="ru-RU" dirty="0" smtClean="0"/>
          </a:p>
          <a:p>
            <a:r>
              <a:rPr lang="ru-RU" dirty="0" smtClean="0"/>
              <a:t> Упр.34(2).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Узнать о существовании магнитного поля вокруг проводника с электрическим током.</a:t>
            </a:r>
          </a:p>
          <a:p>
            <a:pPr>
              <a:buNone/>
            </a:pPr>
            <a:r>
              <a:rPr lang="ru-RU" dirty="0" smtClean="0"/>
              <a:t> Овладеть понятием линий магнитного поля постоянного полосового магнита и прямолинейного проводника с током.</a:t>
            </a:r>
          </a:p>
          <a:p>
            <a:pPr>
              <a:buNone/>
            </a:pPr>
            <a:r>
              <a:rPr lang="ru-RU" dirty="0" smtClean="0"/>
              <a:t>Ознакомиться с неоднородными и однородными магнитными полями.</a:t>
            </a:r>
          </a:p>
          <a:p>
            <a:pPr>
              <a:buNone/>
            </a:pPr>
            <a:r>
              <a:rPr lang="ru-RU" dirty="0" smtClean="0"/>
              <a:t> Рассмотреть магнитное поле соленоида.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Задачи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Повторим и вспомним:</a:t>
            </a:r>
          </a:p>
          <a:p>
            <a:pPr>
              <a:buFontTx/>
              <a:buChar char="-"/>
            </a:pPr>
            <a:r>
              <a:rPr lang="ru-RU" dirty="0" smtClean="0"/>
              <a:t>Что такое электрическое поле</a:t>
            </a:r>
          </a:p>
          <a:p>
            <a:pPr>
              <a:buFontTx/>
              <a:buChar char="-"/>
            </a:pPr>
            <a:r>
              <a:rPr lang="ru-RU" dirty="0" smtClean="0"/>
              <a:t>Свойства электрического поля</a:t>
            </a:r>
          </a:p>
          <a:p>
            <a:pPr>
              <a:buFontTx/>
              <a:buChar char="-"/>
            </a:pPr>
            <a:r>
              <a:rPr lang="ru-RU" dirty="0" smtClean="0"/>
              <a:t>Что такое магнитное поле</a:t>
            </a:r>
          </a:p>
          <a:p>
            <a:pPr>
              <a:buFontTx/>
              <a:buChar char="-"/>
            </a:pPr>
            <a:r>
              <a:rPr lang="ru-RU" dirty="0" smtClean="0"/>
              <a:t>Свойства магнитного поля</a:t>
            </a:r>
          </a:p>
          <a:p>
            <a:pPr>
              <a:buNone/>
            </a:pPr>
            <a:r>
              <a:rPr lang="ru-RU" dirty="0" smtClean="0"/>
              <a:t>Мы узнаем:</a:t>
            </a:r>
          </a:p>
          <a:p>
            <a:pPr>
              <a:buFontTx/>
              <a:buChar char="-"/>
            </a:pPr>
            <a:r>
              <a:rPr lang="ru-RU" dirty="0" smtClean="0"/>
              <a:t>Однородное магнитное поле</a:t>
            </a:r>
          </a:p>
          <a:p>
            <a:pPr>
              <a:buFontTx/>
              <a:buChar char="-"/>
            </a:pPr>
            <a:r>
              <a:rPr lang="ru-RU" dirty="0" smtClean="0"/>
              <a:t>Неоднородное магнитное поле</a:t>
            </a:r>
          </a:p>
          <a:p>
            <a:pPr>
              <a:buFontTx/>
              <a:buChar char="-"/>
            </a:pPr>
            <a:r>
              <a:rPr lang="ru-RU" dirty="0" smtClean="0"/>
              <a:t>Закрепим понятие линий магнитного поля</a:t>
            </a:r>
            <a:endParaRPr lang="ru-RU" dirty="0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свойства электрического поля: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Действует на электрические заряды с некоторой силой.</a:t>
            </a:r>
          </a:p>
          <a:p>
            <a:r>
              <a:rPr lang="ru-RU" dirty="0" smtClean="0"/>
              <a:t>Порождается электрическими зарядами.</a:t>
            </a:r>
          </a:p>
          <a:p>
            <a:r>
              <a:rPr lang="ru-RU" dirty="0" smtClean="0"/>
              <a:t>Особый вид материи, посредствам которого взаимодействуют электрические заряды.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свойства магнитного поля: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Магнитное поле порождается электрическими токами (движущимися зарядами)</a:t>
            </a:r>
          </a:p>
          <a:p>
            <a:r>
              <a:rPr lang="ru-RU" dirty="0" smtClean="0"/>
              <a:t>Магнитное поле действует на движущиеся электрические заряды, проводники с током и магниты.</a:t>
            </a:r>
          </a:p>
          <a:p>
            <a:r>
              <a:rPr lang="ru-RU" dirty="0" smtClean="0"/>
              <a:t>Особый вид материи, посредствам которого взаимодействуют проводники с током и магниты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Линии электрического поля</a:t>
            </a:r>
            <a:endParaRPr lang="ru-RU" dirty="0"/>
          </a:p>
        </p:txBody>
      </p:sp>
      <p:pic>
        <p:nvPicPr>
          <p:cNvPr id="4" name="Содержимое 3" descr="iM2V29MU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916832"/>
            <a:ext cx="9144000" cy="4764705"/>
          </a:xfr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869160"/>
            <a:ext cx="5256584" cy="17281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Магнитные линии - это воображаемые  линии, вдоль которых расположились бы маленькие магнитные стрелки, помещенные в магнитное поле. </a:t>
            </a:r>
            <a:endParaRPr lang="ru-RU" dirty="0"/>
          </a:p>
        </p:txBody>
      </p:sp>
      <p:pic>
        <p:nvPicPr>
          <p:cNvPr id="4" name="Содержимое 3" descr="aa6684a736afd979b12135ae7361ac1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76056" y="980728"/>
            <a:ext cx="4067944" cy="5544616"/>
          </a:xfrm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Линии магнитного поля проводника с током</a:t>
            </a:r>
            <a:endParaRPr lang="ru-RU" dirty="0"/>
          </a:p>
        </p:txBody>
      </p:sp>
      <p:pic>
        <p:nvPicPr>
          <p:cNvPr id="4" name="Содержимое 3" descr="800px-F5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56095" y="1935163"/>
            <a:ext cx="6831809" cy="5166245"/>
          </a:xfrm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Неоднородное и однородное магнитное поле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Неоднородное - магнитные линии искривлены, их густота меняется от точки к точке. Сила, с  которой поле действует на стрелку, меняется по модулю и направлению.</a:t>
            </a:r>
          </a:p>
          <a:p>
            <a:r>
              <a:rPr lang="ru-RU" dirty="0" smtClean="0"/>
              <a:t>Однородное – магнитные линии параллельны друг другу и расположены с одинаковой густотой. Сила действия на магнитную стрелку одинакова по модулю и направлению. </a:t>
            </a:r>
            <a:endParaRPr lang="ru-RU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297</TotalTime>
  <Words>292</Words>
  <Application>Microsoft Office PowerPoint</Application>
  <PresentationFormat>Экран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Магнитное поле и его графическое изображение. Однородное и неоднородное поле . </vt:lpstr>
      <vt:lpstr>Цели урока:</vt:lpstr>
      <vt:lpstr>Задачи урока:</vt:lpstr>
      <vt:lpstr>Основные свойства электрического поля:</vt:lpstr>
      <vt:lpstr>Основные свойства магнитного поля:</vt:lpstr>
      <vt:lpstr>Линии электрического поля</vt:lpstr>
      <vt:lpstr>Магнитные линии - это воображаемые  линии, вдоль которых расположились бы маленькие магнитные стрелки, помещенные в магнитное поле. </vt:lpstr>
      <vt:lpstr>Линии магнитного поля проводника с током</vt:lpstr>
      <vt:lpstr>Неоднородное и однородное магнитное поле</vt:lpstr>
      <vt:lpstr>Неоднородное          Однородное</vt:lpstr>
      <vt:lpstr>Магнитное поле соленоида</vt:lpstr>
      <vt:lpstr>Слайд 12</vt:lpstr>
      <vt:lpstr>Подумай и ответь: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Магнитное поле и его графическое изображение. Однородное и неоднородное поле. </dc:title>
  <dc:creator>Полина Шпель</dc:creator>
  <cp:lastModifiedBy>Leshiy</cp:lastModifiedBy>
  <cp:revision>30</cp:revision>
  <dcterms:created xsi:type="dcterms:W3CDTF">2014-11-25T03:23:22Z</dcterms:created>
  <dcterms:modified xsi:type="dcterms:W3CDTF">2016-02-09T13:06:24Z</dcterms:modified>
</cp:coreProperties>
</file>