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63" r:id="rId4"/>
    <p:sldId id="275" r:id="rId5"/>
    <p:sldId id="262" r:id="rId6"/>
    <p:sldId id="264" r:id="rId7"/>
    <p:sldId id="265" r:id="rId8"/>
    <p:sldId id="270" r:id="rId9"/>
    <p:sldId id="272" r:id="rId10"/>
    <p:sldId id="268" r:id="rId11"/>
    <p:sldId id="267" r:id="rId12"/>
    <p:sldId id="273" r:id="rId13"/>
    <p:sldId id="280" r:id="rId14"/>
    <p:sldId id="279" r:id="rId15"/>
    <p:sldId id="278" r:id="rId16"/>
    <p:sldId id="277" r:id="rId17"/>
    <p:sldId id="281" r:id="rId18"/>
    <p:sldId id="28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82" autoAdjust="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851648" cy="56886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Развитие одаренных детей на внеурочных мероприятиях курса для учащихся 7 класса «Мир занимательной физики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Разработала:</a:t>
            </a:r>
            <a:br>
              <a:rPr lang="ru-RU" dirty="0" smtClean="0"/>
            </a:br>
            <a:r>
              <a:rPr lang="ru-RU" dirty="0" err="1" smtClean="0"/>
              <a:t>Шпель</a:t>
            </a:r>
            <a:r>
              <a:rPr lang="ru-RU" dirty="0" smtClean="0"/>
              <a:t> Наталья Алексеевна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Рассмотрим сказку, применяя начальные знания по физике.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Отрывок из сказки «Снежная королева». Санки его, точно приросли к большим саням и продолжали нестись вихрем. Кай громко закричал - никто его не услышал! Снег валил, санки мчались, ныряя через сугробы и канавы. Ответьте на вопросы: Какие физические тела перечислены в отрывке? Что такое физическое тело? Какой путь преодолел Кай на своих санках за 10 минут, если скорость санок была 10 м/с?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помощью загадок и кроссвордов можно разнообразить занятия: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Загадки: В огне не горит и в воде не тонет? Чудо птица, алый хвост, полетела в стаю звезд? Пушистая вата, плывет куда-то, чем вата ниже, тем дождик ближе? В нашей комнате одно, есть волшебное окно, в нем летают чудо птицы, бродят волки и лисицы, знойным летом - снег идет, а зимою сад цветет. В том окне чудес полно, что же это за окно? Цветное коромысло над лесом повисло?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068960"/>
            <a:ext cx="9144000" cy="37890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Молекулы</a:t>
            </a:r>
          </a:p>
          <a:p>
            <a:r>
              <a:rPr lang="ru-RU" dirty="0" smtClean="0"/>
              <a:t>1. Притяжение или отталкивание молекул вещества.</a:t>
            </a:r>
          </a:p>
          <a:p>
            <a:r>
              <a:rPr lang="ru-RU" dirty="0" smtClean="0"/>
              <a:t>2. При повышении температуры контактирующих тел диффузия происходит […].</a:t>
            </a:r>
          </a:p>
          <a:p>
            <a:r>
              <a:rPr lang="ru-RU" dirty="0" smtClean="0"/>
              <a:t>3. Наименьшая частица того или иного вещества.</a:t>
            </a:r>
          </a:p>
          <a:p>
            <a:r>
              <a:rPr lang="ru-RU" dirty="0" smtClean="0"/>
              <a:t>4. Состоят из молекул.</a:t>
            </a:r>
          </a:p>
          <a:p>
            <a:r>
              <a:rPr lang="ru-RU" dirty="0" smtClean="0"/>
              <a:t>5. Проникновение хаотически движущихся молекул одного вещества в промежутки между молекулами другого вещества.</a:t>
            </a:r>
          </a:p>
          <a:p>
            <a:r>
              <a:rPr lang="ru-RU" dirty="0" smtClean="0"/>
              <a:t>6. Молекулы одного и того же вещества [...].</a:t>
            </a:r>
          </a:p>
          <a:p>
            <a:endParaRPr lang="ru-RU" dirty="0"/>
          </a:p>
        </p:txBody>
      </p:sp>
      <p:pic>
        <p:nvPicPr>
          <p:cNvPr id="4" name="Рисунок 3" descr="Кроссворд «Молекулы»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0"/>
            <a:ext cx="3429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Выполнение самостоятельных практических работ обеспечивает связь физического эксперимента с изучаемым теоретическим материалом, что позволяет детям самостоятельно делать обобщения и выводы.</a:t>
            </a:r>
          </a:p>
          <a:p>
            <a:r>
              <a:rPr lang="ru-RU" dirty="0" smtClean="0"/>
              <a:t>Эксперименты, с которых начинают исследования дети, можно назвать домашними опытами и фокусами: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03188"/>
            <a:ext cx="5486400" cy="88741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Молния на столе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458200" cy="56388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Три стакана хорошо просушим над огнем или возле печки и поставим их на стол. Сверху на них положи металлический поднос или просто лист металла, тоже хорошо просушенный. Кусок плексигласа побольше (угольник, линейку) наэлектризуй сухой тряпкой и положим на поднос. Возьмем чайную ложку и потянемся ею к краю подноса. Щёлк! Что такое? Ложечка ведь и коснуться подноса еще не успела.</a:t>
            </a:r>
          </a:p>
          <a:p>
            <a:pPr algn="just" eaLnBrk="1" hangingPunct="1">
              <a:buFontTx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  Погасим свет и, когда глаза привыкнут к темноте, повторим этот опыт. Теперь мыувидим «молнию» —яркую, беловато-синюю искру в полспички длиной. 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534400" cy="5867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  Значит треск, который мы слышим, это «гром»?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  Так и есть. Во время грозы он обычно приходит с запозданием. Только если молния вспыхивает близко, над самой головой, гром гремит почти сразу. Дело в том, что свет от молнии распространяется очень быстро, почти мгновенно. А звук идет медленнее, примерно один километр за три секунды. Потому он и отстает. А в нашем опыте, конечно, свет и звук доходят оба почти в один и тот же миг, потому что расстояние очень маленькое.</a:t>
            </a:r>
          </a:p>
          <a:p>
            <a:pPr eaLnBrk="1" hangingPunct="1">
              <a:buFontTx/>
              <a:buNone/>
            </a:pP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E3E4CF"/>
              </a:clrFrom>
              <a:clrTo>
                <a:srgbClr val="E3E4CF">
                  <a:alpha val="0"/>
                </a:srgbClr>
              </a:clrTo>
            </a:clrChange>
            <a:lum bright="-12000" contrast="66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Итогом работы учащихся является проектная деятельность, которую в последующих классах есть возможность продолжить.</a:t>
            </a:r>
          </a:p>
          <a:p>
            <a:r>
              <a:rPr lang="ru-RU" dirty="0" smtClean="0"/>
              <a:t>Одним из проектов, предложенным самим учащимся, был двигатель Стирлинга. Данная работа была представлена на научно-практической конференции.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Целью работы на занятиях курса «Мир занимательной физики» является привитие интереса к предмету, формирование у учащихся навыков исследовательской деятельности, углубление и расширение знаний по физике, а также отдельные фрагменты занятий могут быть использованы на уроках физики.</a:t>
            </a:r>
          </a:p>
          <a:p>
            <a:r>
              <a:rPr lang="ru-RU" dirty="0" smtClean="0"/>
              <a:t> Курс  является важной содержательной частью </a:t>
            </a:r>
            <a:r>
              <a:rPr lang="ru-RU" dirty="0" err="1" smtClean="0"/>
              <a:t>предпрофильной</a:t>
            </a:r>
            <a:r>
              <a:rPr lang="ru-RU" dirty="0" smtClean="0"/>
              <a:t> подготовки учащихся. Дает возможность самостоятельно выполнять задания разного уровня, связанные с исследовательской и конструктивной деятельностью, повышает интерес к физике как к предмету и покажет, что знания, полученные на занятиях курса, можно применять в разных отраслях деятельности человека.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Физика и времена года</a:t>
            </a:r>
            <a:endParaRPr lang="ru-RU" dirty="0"/>
          </a:p>
        </p:txBody>
      </p:sp>
      <p:pic>
        <p:nvPicPr>
          <p:cNvPr id="4" name="Содержимое 3" descr="thXBIQLN6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72816"/>
            <a:ext cx="8352928" cy="48296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9766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Поскольку наблюдения и опыты являются источниками знаний о природе, ученики выступают в роли физиков-исследователей. А в начале наблюдают окружающий нас мир и учитель выступает в роли консультанта. В большей степени необходимо понимать и чувствовать, как учится ребенок, координировать и направлять его деятельность, учить учится.</a:t>
            </a:r>
          </a:p>
          <a:p>
            <a:pPr algn="ctr"/>
            <a:r>
              <a:rPr lang="ru-RU" dirty="0" smtClean="0"/>
              <a:t>Домашнее задание – приготовить презентации с приметами о погоде – выполняется учащимися с интересом!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Приметы: птицы низко летают - к дождю!</a:t>
            </a:r>
            <a:endParaRPr lang="ru-RU" dirty="0"/>
          </a:p>
        </p:txBody>
      </p:sp>
      <p:pic>
        <p:nvPicPr>
          <p:cNvPr id="4" name="Содержимое 3" descr="thTA9D91E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09272"/>
            <a:ext cx="9144000" cy="49487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Увидели две радуги – дождь продлится еще некоторое время!</a:t>
            </a:r>
            <a:endParaRPr lang="ru-RU" dirty="0"/>
          </a:p>
        </p:txBody>
      </p:sp>
      <p:pic>
        <p:nvPicPr>
          <p:cNvPr id="4" name="Содержимое 3" descr="thXIYLQ8T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873630"/>
            <a:ext cx="9144000" cy="49843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Дым из трубы столбом – к морозу!</a:t>
            </a:r>
            <a:endParaRPr lang="ru-RU" dirty="0"/>
          </a:p>
        </p:txBody>
      </p:sp>
      <p:pic>
        <p:nvPicPr>
          <p:cNvPr id="4" name="Содержимое 3" descr="th3E43J1Y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79242"/>
            <a:ext cx="9144000" cy="59142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Праздничная физика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Известно, что чувства человека оказывают большое влияние на его мышление. Оказывается, наша эмоциональная память сохраняется в сознании, и многие приятные эмоции и ситуации связаны с физическими явлениями, процессами и законами. Можно попробовать увидеть физические явления в праздничных ситуациях. Если дети будут внимательны, то без труда увидят мир физики в любом празднике!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«Когда гости ушли».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 После ухода гостей Коля и Оля стали мыть посуду. Коля под струёй горячей воды мыл стаканы и фужеры, затем, переворачивая, ставил их на стол, а Оля вытирала их полотенцем. Но вымытые Колей стаканы и фужеры плотно приставали к клеёнке! Оля некоторые из них с трудом могла поднять с клеёнки. Она сказала об этом Коле. Он задумался. Ответьте вы, почему так происходит?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235</TotalTime>
  <Words>630</Words>
  <Application>Microsoft Office PowerPoint</Application>
  <PresentationFormat>Экран (4:3)</PresentationFormat>
  <Paragraphs>35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Развитие одаренных детей на внеурочных мероприятиях курса для учащихся 7 класса «Мир занимательной физики» Разработала: Шпель Наталья Алексеевна</vt:lpstr>
      <vt:lpstr>Слайд 2</vt:lpstr>
      <vt:lpstr>Физика и времена года</vt:lpstr>
      <vt:lpstr>Слайд 4</vt:lpstr>
      <vt:lpstr>Приметы: птицы низко летают - к дождю!</vt:lpstr>
      <vt:lpstr>Увидели две радуги – дождь продлится еще некоторое время!</vt:lpstr>
      <vt:lpstr>Дым из трубы столбом – к морозу!</vt:lpstr>
      <vt:lpstr>Праздничная физика</vt:lpstr>
      <vt:lpstr>«Когда гости ушли».</vt:lpstr>
      <vt:lpstr>Рассмотрим сказку, применяя начальные знания по физике.</vt:lpstr>
      <vt:lpstr>С помощью загадок и кроссвордов можно разнообразить занятия:</vt:lpstr>
      <vt:lpstr>Слайд 12</vt:lpstr>
      <vt:lpstr>Слайд 13</vt:lpstr>
      <vt:lpstr>Молния на столе</vt:lpstr>
      <vt:lpstr>Слайд 15</vt:lpstr>
      <vt:lpstr>Слайд 16</vt:lpstr>
      <vt:lpstr>Слайд 17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одаренных детей на внеурочных мероприятиях по физике</dc:title>
  <dc:creator>Полина Шпель</dc:creator>
  <cp:lastModifiedBy>Leshiy</cp:lastModifiedBy>
  <cp:revision>27</cp:revision>
  <dcterms:created xsi:type="dcterms:W3CDTF">2015-08-19T12:02:13Z</dcterms:created>
  <dcterms:modified xsi:type="dcterms:W3CDTF">2016-02-09T12:55:21Z</dcterms:modified>
</cp:coreProperties>
</file>