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642918"/>
            <a:ext cx="7643866" cy="4214842"/>
          </a:xfrm>
        </p:spPr>
        <p:txBody>
          <a:bodyPr>
            <a:normAutofit/>
          </a:bodyPr>
          <a:lstStyle/>
          <a:p>
            <a:r>
              <a:rPr lang="ru-RU" dirty="0" smtClean="0"/>
              <a:t>Способы совершенствования качества физического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5105400"/>
            <a:ext cx="7854696" cy="1752600"/>
          </a:xfrm>
        </p:spPr>
        <p:txBody>
          <a:bodyPr/>
          <a:lstStyle/>
          <a:p>
            <a:r>
              <a:rPr lang="ru-RU" dirty="0" smtClean="0"/>
              <a:t>Выполнила:</a:t>
            </a:r>
          </a:p>
          <a:p>
            <a:r>
              <a:rPr lang="ru-RU" dirty="0" smtClean="0"/>
              <a:t>Учитель физики </a:t>
            </a:r>
            <a:r>
              <a:rPr lang="en-US" dirty="0" smtClean="0"/>
              <a:t>“</a:t>
            </a:r>
            <a:r>
              <a:rPr lang="ru-RU" dirty="0" smtClean="0"/>
              <a:t>МБОУ СОШ №</a:t>
            </a:r>
            <a:r>
              <a:rPr lang="ru-RU" sz="3600" dirty="0" smtClean="0"/>
              <a:t>1</a:t>
            </a:r>
            <a:r>
              <a:rPr lang="en-US" dirty="0" smtClean="0"/>
              <a:t>”</a:t>
            </a:r>
          </a:p>
          <a:p>
            <a:r>
              <a:rPr lang="ru-RU" dirty="0" err="1" smtClean="0"/>
              <a:t>Шпель</a:t>
            </a:r>
            <a:r>
              <a:rPr lang="ru-RU" dirty="0" smtClean="0"/>
              <a:t> Наталья Алексеевна.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Отбор содержания учебного материала к уроку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четко ранжировать учебный материал по степени важности, отказываясь от второстепенной информации;</a:t>
            </a:r>
          </a:p>
          <a:p>
            <a:endParaRPr lang="ru-RU" dirty="0" smtClean="0"/>
          </a:p>
          <a:p>
            <a:r>
              <a:rPr lang="ru-RU" dirty="0" smtClean="0"/>
              <a:t>определять уровень усвоения элементов содержания образования на конкретном уроке </a:t>
            </a:r>
          </a:p>
          <a:p>
            <a:endParaRPr lang="ru-RU" dirty="0" smtClean="0"/>
          </a:p>
          <a:p>
            <a:r>
              <a:rPr lang="ru-RU" dirty="0" smtClean="0"/>
              <a:t>соотносить содержание учебного материала с обобщенными планами изучения физических объектов с целью определения полноты представления информации в учебном пособии ;</a:t>
            </a:r>
          </a:p>
          <a:p>
            <a:endParaRPr lang="ru-RU" dirty="0" smtClean="0"/>
          </a:p>
          <a:p>
            <a:r>
              <a:rPr lang="ru-RU" dirty="0" smtClean="0"/>
              <a:t>определять, какие специальные и </a:t>
            </a:r>
            <a:r>
              <a:rPr lang="ru-RU" dirty="0" err="1" smtClean="0"/>
              <a:t>общеучебные</a:t>
            </a:r>
            <a:r>
              <a:rPr lang="ru-RU" dirty="0" smtClean="0"/>
              <a:t> умения будут формироваться при изучении учебного материала на уроке</a:t>
            </a:r>
          </a:p>
          <a:p>
            <a:endParaRPr lang="ru-RU" dirty="0" smtClean="0"/>
          </a:p>
          <a:p>
            <a:r>
              <a:rPr lang="ru-RU" dirty="0" smtClean="0"/>
              <a:t>подбирать информацию о значении изучаемого материала в жизни человека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14818"/>
            <a:ext cx="7972452" cy="143902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Продумывать</a:t>
            </a:r>
            <a:r>
              <a:rPr lang="ru-RU" b="1" dirty="0" smtClean="0"/>
              <a:t> способы привлечения учащихся к постановке целей урока с помощью обобщенных планов изучения физических объектов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Планировать</a:t>
            </a:r>
            <a:r>
              <a:rPr lang="ru-RU" b="1" dirty="0" smtClean="0"/>
              <a:t> организацию самостоятельной работы учащихся по изучению нового учебного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071942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u="sng" dirty="0" smtClean="0"/>
              <a:t>Выбирать </a:t>
            </a:r>
            <a:r>
              <a:rPr lang="ru-RU" sz="4800" b="1" dirty="0" smtClean="0"/>
              <a:t>формы организации учебно-познавательной деятельности учащихся на уроке с учетом современных подходов к конструированию урока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38912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 проведении уроков: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использовать различные приемы формирования мотивации учебной деятельности учащихся, в том числе привлекать результаты наблюдений учащихся за физическими явлениями (жизненный опыт школьников);</a:t>
            </a:r>
          </a:p>
          <a:p>
            <a:r>
              <a:rPr lang="ru-RU" dirty="0" smtClean="0"/>
              <a:t>корректировать математические знания учащихся, используя индивидуальные карточки;</a:t>
            </a:r>
          </a:p>
          <a:p>
            <a:r>
              <a:rPr lang="ru-RU" dirty="0" smtClean="0"/>
              <a:t>на каждом уроке обязательно проверять выполнение домашнего задания с целью обнаружения и устранения пробелов в знаниях учащихся;</a:t>
            </a:r>
          </a:p>
          <a:p>
            <a:r>
              <a:rPr lang="ru-RU" dirty="0" smtClean="0"/>
              <a:t>Устранению пробелов в знаниях учащихся будет также способствовать обязательный качественный анализ результатов контрольных работ; оказание индивидуальной помощи в ходе самостоятельной работы; проведение поддерживающих занятий; рефлексия учебной деятельности учащихся и её результатов и </a:t>
            </a:r>
            <a:r>
              <a:rPr lang="ru-RU" dirty="0" err="1" smtClean="0"/>
              <a:t>др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проводить рефлексию учебной деятельности учащихся не только в ходе подведения итогов урока, но и для устранения затруднений на любом этапе урока, акцентируя внимание учащихся на смысле рефлексии, важности этого умения в жизнедеятельности человека;</a:t>
            </a:r>
          </a:p>
          <a:p>
            <a:r>
              <a:rPr lang="ru-RU" dirty="0" smtClean="0"/>
              <a:t>предотвращать ситуации незанятости учащихся на уроке, приводящие к шуму и нарушениям дисциплины;</a:t>
            </a:r>
          </a:p>
          <a:p>
            <a:r>
              <a:rPr lang="ru-RU" dirty="0" smtClean="0"/>
              <a:t>корректировать домашнее задание (объем, уровень сложности) с учетом результатов учебной деятельности учащихся на уроке, индивидуальных познавательных возможностей учащихся.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Снижению дефицита учебного времени на уроке будет способствовать: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четкая регламентация всех видов деятельности учителя и учащихся на этапе составления плана урока ;</a:t>
            </a:r>
          </a:p>
          <a:p>
            <a:r>
              <a:rPr lang="ru-RU" dirty="0" smtClean="0"/>
              <a:t>тщательный отбор учебной информации к уроку, отказ от воспроизведения (пересказа) учителем всего нового учебного материала на уроке;</a:t>
            </a:r>
          </a:p>
          <a:p>
            <a:r>
              <a:rPr lang="ru-RU" dirty="0" smtClean="0"/>
              <a:t>целенаправленное формирование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 и навыков учащихся (умение работать с текстом, владение приемами рациональной организации учебного труда, рефлексии, логического мышления существенно экономят время усвоения учебного материала) </a:t>
            </a:r>
          </a:p>
          <a:p>
            <a:r>
              <a:rPr lang="ru-RU" dirty="0" smtClean="0"/>
              <a:t>систематическая работа по повышению мотивации учения;</a:t>
            </a:r>
          </a:p>
          <a:p>
            <a:r>
              <a:rPr lang="ru-RU" dirty="0" smtClean="0"/>
              <a:t>использование игровых форм проведения уроков решения задач. Главное достоинство этих форм в том, что в решении задач принимает участие каждый ученик, а работа проходит на высоком эмоциональном уровне.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Вопросы, заслуживающие особого внимания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пути формирования мотивации учения;</a:t>
            </a:r>
          </a:p>
          <a:p>
            <a:r>
              <a:rPr lang="ru-RU" dirty="0" smtClean="0"/>
              <a:t>организация самостоятельной познавательной деятельности учащихся;</a:t>
            </a:r>
          </a:p>
          <a:p>
            <a:r>
              <a:rPr lang="ru-RU" dirty="0" smtClean="0"/>
              <a:t>реализация индивидуального подхода в обучении;</a:t>
            </a:r>
          </a:p>
          <a:p>
            <a:r>
              <a:rPr lang="ru-RU" dirty="0" smtClean="0"/>
              <a:t>формирование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 и навыков: организационных, информационных, интеллектуальных, коммуникативных, рефлексивных, умения работать самостоятельно;</a:t>
            </a:r>
          </a:p>
          <a:p>
            <a:r>
              <a:rPr lang="ru-RU" dirty="0" smtClean="0"/>
              <a:t>современные подходы к конструированию урока;</a:t>
            </a:r>
          </a:p>
          <a:p>
            <a:r>
              <a:rPr lang="ru-RU" dirty="0" smtClean="0"/>
              <a:t>использование ЭСО в образовательном процессе.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повышение интереса к преподаваемому предмету;</a:t>
            </a:r>
          </a:p>
          <a:p>
            <a:r>
              <a:rPr lang="ru-RU" dirty="0" smtClean="0"/>
              <a:t>качественное проведение уроков;</a:t>
            </a:r>
          </a:p>
          <a:p>
            <a:r>
              <a:rPr lang="ru-RU" dirty="0" smtClean="0"/>
              <a:t>контроль и оценка знаний, умений и навыков учащихся – важные составные части учебного процесса. Это основные средства, с помощью которых учитель выявляет, как учащиеся усваивает программный материал, продвигаются в своем развитии, а также устанавливает эффективность используемых им методов, форм и средств обучения, определяет пути совершенствования процесса обучения.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539</Words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Способы совершенствования качества физического образования</vt:lpstr>
      <vt:lpstr>Отбор содержания учебного материала к уроку:</vt:lpstr>
      <vt:lpstr>Продумывать способы привлечения учащихся к постановке целей урока с помощью обобщенных планов изучения физических объектов  </vt:lpstr>
      <vt:lpstr>Планировать организацию самостоятельной работы учащихся по изучению нового учебного материала</vt:lpstr>
      <vt:lpstr>Выбирать формы организации учебно-познавательной деятельности учащихся на уроке с учетом современных подходов к конструированию урока </vt:lpstr>
      <vt:lpstr>При проведении уроков: </vt:lpstr>
      <vt:lpstr>Снижению дефицита учебного времени на уроке будет способствовать: </vt:lpstr>
      <vt:lpstr>Вопросы, заслуживающие особого внимания:</vt:lpstr>
      <vt:lpstr>Выводы: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совершенствования качества физического образования</dc:title>
  <cp:lastModifiedBy>дом2</cp:lastModifiedBy>
  <cp:revision>4</cp:revision>
  <dcterms:modified xsi:type="dcterms:W3CDTF">2014-08-26T11:52:31Z</dcterms:modified>
</cp:coreProperties>
</file>