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7" r:id="rId3"/>
    <p:sldId id="262" r:id="rId4"/>
    <p:sldId id="263" r:id="rId5"/>
    <p:sldId id="265" r:id="rId6"/>
    <p:sldId id="266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C7AD61-D2EA-49DD-B017-4CCDFDE174F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DD6519-25DE-4C86-82A7-41B83F31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7AD61-D2EA-49DD-B017-4CCDFDE174F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D6519-25DE-4C86-82A7-41B83F31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AC7AD61-D2EA-49DD-B017-4CCDFDE174F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DD6519-25DE-4C86-82A7-41B83F31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7AD61-D2EA-49DD-B017-4CCDFDE174F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D6519-25DE-4C86-82A7-41B83F31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C7AD61-D2EA-49DD-B017-4CCDFDE174F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9DD6519-25DE-4C86-82A7-41B83F31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7AD61-D2EA-49DD-B017-4CCDFDE174F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D6519-25DE-4C86-82A7-41B83F31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7AD61-D2EA-49DD-B017-4CCDFDE174F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D6519-25DE-4C86-82A7-41B83F31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7AD61-D2EA-49DD-B017-4CCDFDE174F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D6519-25DE-4C86-82A7-41B83F31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C7AD61-D2EA-49DD-B017-4CCDFDE174F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D6519-25DE-4C86-82A7-41B83F31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7AD61-D2EA-49DD-B017-4CCDFDE174F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D6519-25DE-4C86-82A7-41B83F31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7AD61-D2EA-49DD-B017-4CCDFDE174F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D6519-25DE-4C86-82A7-41B83F31F3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AC7AD61-D2EA-49DD-B017-4CCDFDE174F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9DD6519-25DE-4C86-82A7-41B83F31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АППЛИКАЦИЯ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Летнее   настроение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Весёлые ручки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 Вместе  веселей</a:t>
            </a:r>
            <a:endParaRPr lang="ru-RU" dirty="0"/>
          </a:p>
        </p:txBody>
      </p:sp>
      <p:pic>
        <p:nvPicPr>
          <p:cNvPr id="5" name="Содержимое 4" descr="IMG_021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43100" y="3005137"/>
            <a:ext cx="4267200" cy="26289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Наши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 </a:t>
            </a:r>
            <a:r>
              <a:rPr lang="ru-RU" dirty="0" smtClean="0"/>
              <a:t>Весёлые ручки</a:t>
            </a:r>
            <a:r>
              <a:rPr lang="ru-RU" dirty="0" smtClean="0"/>
              <a:t>» 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Вот какие получились  «Весёлые  ручки»</a:t>
            </a:r>
            <a:endParaRPr lang="ru-RU" dirty="0"/>
          </a:p>
        </p:txBody>
      </p:sp>
      <p:pic>
        <p:nvPicPr>
          <p:cNvPr id="5" name="Рисунок 4" descr="IMG_019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548" r="1054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«Лето»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А здесь     аппликация      яркая  и солнечная. Мы назвали  её  «Лето»</a:t>
            </a:r>
            <a:endParaRPr lang="ru-RU" dirty="0"/>
          </a:p>
        </p:txBody>
      </p:sp>
      <p:pic>
        <p:nvPicPr>
          <p:cNvPr id="5" name="Рисунок 4" descr="IMG_022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3651" r="2365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52 0  L 0.089 -0.04933  L 0.125 0  L 0.177 0  L 0.177 0.06933  L 0.213 0.11867  L 0.177 0.16667  L 0.177 0.236  L 0.125 0.236  L 0.089 0.284  L 0.052 0.236  L 0 0.236  L 0 0.16667  L -0.037 0.11867  L 0 0.06933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Пчелка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Аня </a:t>
            </a:r>
            <a:r>
              <a:rPr lang="ru-RU" dirty="0" err="1" smtClean="0"/>
              <a:t>Макришина</a:t>
            </a:r>
            <a:r>
              <a:rPr lang="ru-RU" dirty="0" smtClean="0"/>
              <a:t> с  удовольствием делает   красивую пчёлку</a:t>
            </a:r>
            <a:endParaRPr lang="ru-RU" dirty="0"/>
          </a:p>
        </p:txBody>
      </p:sp>
      <p:pic>
        <p:nvPicPr>
          <p:cNvPr id="5" name="Содержимое 4" descr="IMG_021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76500" y="2667000"/>
            <a:ext cx="3200400" cy="3305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Пчёлка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Вот какая  красивая  пчёлка получилась!</a:t>
            </a:r>
            <a:endParaRPr lang="ru-RU" dirty="0"/>
          </a:p>
        </p:txBody>
      </p:sp>
      <p:pic>
        <p:nvPicPr>
          <p:cNvPr id="5" name="Содержимое 4" descr="IMG_021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43100" y="2833687"/>
            <a:ext cx="4267200" cy="2971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Лето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Получилось  лето!</a:t>
            </a:r>
            <a:endParaRPr lang="ru-RU" dirty="0"/>
          </a:p>
        </p:txBody>
      </p:sp>
      <p:pic>
        <p:nvPicPr>
          <p:cNvPr id="5" name="Содержимое 4" descr="IMG_022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43100" y="3195637"/>
            <a:ext cx="4267200" cy="22479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</TotalTime>
  <Words>50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АППЛИКАЦИЯ</vt:lpstr>
      <vt:lpstr>Весёлые ручки</vt:lpstr>
      <vt:lpstr>          Наши  « Весёлые ручки»  </vt:lpstr>
      <vt:lpstr>«Лето»</vt:lpstr>
      <vt:lpstr>Пчелка</vt:lpstr>
      <vt:lpstr>Пчёлка</vt:lpstr>
      <vt:lpstr>Лето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Аппликация</dc:title>
  <dc:creator>User</dc:creator>
  <cp:lastModifiedBy>User</cp:lastModifiedBy>
  <cp:revision>10</cp:revision>
  <dcterms:created xsi:type="dcterms:W3CDTF">2016-02-10T16:51:23Z</dcterms:created>
  <dcterms:modified xsi:type="dcterms:W3CDTF">2016-02-10T18:33:11Z</dcterms:modified>
</cp:coreProperties>
</file>