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5" r:id="rId6"/>
    <p:sldId id="262" r:id="rId7"/>
    <p:sldId id="266" r:id="rId8"/>
    <p:sldId id="269" r:id="rId9"/>
    <p:sldId id="271" r:id="rId10"/>
    <p:sldId id="272" r:id="rId11"/>
    <p:sldId id="274" r:id="rId12"/>
    <p:sldId id="276" r:id="rId13"/>
    <p:sldId id="281" r:id="rId14"/>
    <p:sldId id="282" r:id="rId15"/>
    <p:sldId id="283" r:id="rId16"/>
    <p:sldId id="284" r:id="rId17"/>
    <p:sldId id="289" r:id="rId18"/>
    <p:sldId id="291" r:id="rId19"/>
    <p:sldId id="292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76" autoAdjust="0"/>
    <p:restoredTop sz="94660"/>
  </p:normalViewPr>
  <p:slideViewPr>
    <p:cSldViewPr>
      <p:cViewPr varScale="1">
        <p:scale>
          <a:sx n="106" d="100"/>
          <a:sy n="106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Темы программы аппликации «</a:t>
            </a:r>
            <a:r>
              <a:rPr lang="ru-RU" dirty="0" err="1" smtClean="0"/>
              <a:t>Вырезайка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18066"/>
            <a:ext cx="1714512" cy="1285834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1809834" cy="1357322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500438"/>
            <a:ext cx="1785915" cy="1339383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71669"/>
            <a:ext cx="1785950" cy="133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82361"/>
            <a:ext cx="1928826" cy="1446562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1881204" cy="1410848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63" y="3500439"/>
            <a:ext cx="1905087" cy="1428759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989850"/>
            <a:ext cx="1857388" cy="1392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78806"/>
            <a:ext cx="1881193" cy="1410839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1785950" cy="1339410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1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683" y="3786190"/>
            <a:ext cx="1905088" cy="1428760"/>
          </a:xfrm>
          <a:prstGeom prst="rect">
            <a:avLst/>
          </a:prstGeom>
          <a:noFill/>
        </p:spPr>
      </p:pic>
      <p:pic>
        <p:nvPicPr>
          <p:cNvPr id="5" name="Picture 3" descr="C:\Users\admin\Desktop\Documents\фото\фото темы вырезайка\DSC01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4553"/>
            <a:ext cx="1857378" cy="139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66" y="1785926"/>
            <a:ext cx="1714467" cy="1285799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1809755" cy="1357263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303976"/>
            <a:ext cx="1786029" cy="1339469"/>
          </a:xfrm>
          <a:prstGeom prst="rect">
            <a:avLst/>
          </a:prstGeom>
          <a:noFill/>
        </p:spPr>
      </p:pic>
      <p:pic>
        <p:nvPicPr>
          <p:cNvPr id="6" name="Picture 2" descr="C:\Users\admin\Desktop\Documents\фото\фото темы вырезайка\DSC00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9" y="1857414"/>
            <a:ext cx="1714512" cy="1285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ocuments\фото\фото темы вырезайка\DSC0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1714512" cy="1285834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89798"/>
            <a:ext cx="1857387" cy="1392984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8216" y="3643314"/>
            <a:ext cx="1796139" cy="1285884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214554"/>
            <a:ext cx="1785950" cy="133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ocuments\фото\фото темы вырезайка\DSC00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08"/>
            <a:ext cx="1714602" cy="1285901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1643074" cy="1232257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1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428" y="3214686"/>
            <a:ext cx="1619325" cy="1214446"/>
          </a:xfrm>
          <a:prstGeom prst="rect">
            <a:avLst/>
          </a:prstGeom>
          <a:noFill/>
        </p:spPr>
      </p:pic>
      <p:pic>
        <p:nvPicPr>
          <p:cNvPr id="5" name="Picture 4" descr="C:\Users\admin\Desktop\Documents\фото\фото темы вырезайка\DSC01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57364"/>
            <a:ext cx="1619325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ocuments\фото\фото темы вырезайка\DSC0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14554"/>
            <a:ext cx="1833674" cy="1375201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1643074" cy="1232257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14752"/>
            <a:ext cx="1619324" cy="1214446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1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7" y="2178890"/>
            <a:ext cx="1857388" cy="139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Documents\фото\фото темы вырезайка\DSC01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083" y="1928802"/>
            <a:ext cx="1285866" cy="1714488"/>
          </a:xfrm>
          <a:prstGeom prst="rect">
            <a:avLst/>
          </a:prstGeom>
          <a:noFill/>
        </p:spPr>
      </p:pic>
      <p:pic>
        <p:nvPicPr>
          <p:cNvPr id="5124" name="Picture 4" descr="C:\Users\admin\Desktop\Documents\фото\фото темы вырезайка\DSC01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32614"/>
            <a:ext cx="1714512" cy="1285833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1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605" y="3714753"/>
            <a:ext cx="1714580" cy="1285884"/>
          </a:xfrm>
          <a:prstGeom prst="rect">
            <a:avLst/>
          </a:prstGeom>
          <a:noFill/>
        </p:spPr>
      </p:pic>
      <p:pic>
        <p:nvPicPr>
          <p:cNvPr id="5" name="Picture 3" descr="C:\Users\admin\Desktop\Documents\фото\фото темы вырезайка\DSC0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952630"/>
            <a:ext cx="1214446" cy="16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Documents\фото\фото темы вырезайка\DSC01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1809833" cy="1357321"/>
          </a:xfrm>
          <a:prstGeom prst="rect">
            <a:avLst/>
          </a:prstGeom>
          <a:noFill/>
        </p:spPr>
      </p:pic>
      <p:pic>
        <p:nvPicPr>
          <p:cNvPr id="7171" name="Picture 3" descr="C:\Users\admin\Desktop\Documents\фото\фото темы вырезайка\DSC01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47873"/>
            <a:ext cx="1071570" cy="1428816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1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830" y="3571877"/>
            <a:ext cx="1714579" cy="1285884"/>
          </a:xfrm>
          <a:prstGeom prst="rect">
            <a:avLst/>
          </a:prstGeom>
          <a:noFill/>
        </p:spPr>
      </p:pic>
      <p:pic>
        <p:nvPicPr>
          <p:cNvPr id="5" name="Picture 3" descr="C:\Users\admin\Desktop\Documents\фото\фото темы вырезайка\DSC01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1619325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ocuments\фото\фото темы вырезайка\DSC01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1296513" cy="1728753"/>
          </a:xfrm>
          <a:prstGeom prst="rect">
            <a:avLst/>
          </a:prstGeom>
          <a:noFill/>
        </p:spPr>
      </p:pic>
      <p:pic>
        <p:nvPicPr>
          <p:cNvPr id="8195" name="Picture 3" descr="C:\Users\admin\Desktop\Documents\фото\фото темы вырезайка\DSC01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1714578" cy="1285884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071678"/>
            <a:ext cx="1809833" cy="1357322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643314"/>
            <a:ext cx="1738407" cy="1303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46"/>
            <a:ext cx="1643074" cy="1232257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1905087" cy="1428760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1" y="1857364"/>
            <a:ext cx="1714579" cy="1285884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66" y="3286125"/>
            <a:ext cx="180983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9" y="1928802"/>
            <a:ext cx="1762110" cy="1321530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1809834" cy="1357322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429000"/>
            <a:ext cx="1714580" cy="1285884"/>
          </a:xfrm>
          <a:prstGeom prst="rect">
            <a:avLst/>
          </a:prstGeom>
          <a:noFill/>
        </p:spPr>
      </p:pic>
      <p:pic>
        <p:nvPicPr>
          <p:cNvPr id="6" name="Picture 2" descr="C:\Users\admin\Desktop\Documents\фото\фото темы вырезайка\DSC00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928802"/>
            <a:ext cx="1809744" cy="135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353" y="2143116"/>
            <a:ext cx="1714580" cy="1285884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643314"/>
            <a:ext cx="1857388" cy="1392986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089522"/>
            <a:ext cx="1643074" cy="1232257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643314"/>
            <a:ext cx="1809834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39476"/>
            <a:ext cx="1833684" cy="1375209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000343" cy="1500198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1833538" cy="1375100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0" y="3357562"/>
            <a:ext cx="190508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0" y="2071678"/>
            <a:ext cx="1619327" cy="1214447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1619324" cy="1214446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634" y="3571877"/>
            <a:ext cx="1714580" cy="1285884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7" y="2107442"/>
            <a:ext cx="1571636" cy="1178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35929"/>
            <a:ext cx="1857388" cy="1392986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1619326" cy="1214446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492" y="3643315"/>
            <a:ext cx="1524070" cy="1143008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53816"/>
            <a:ext cx="1857388" cy="139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39477"/>
            <a:ext cx="2000264" cy="1500140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06"/>
            <a:ext cx="1785950" cy="1339409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683" y="3643314"/>
            <a:ext cx="1809834" cy="1357322"/>
          </a:xfrm>
          <a:prstGeom prst="rect">
            <a:avLst/>
          </a:prstGeom>
          <a:noFill/>
        </p:spPr>
      </p:pic>
      <p:pic>
        <p:nvPicPr>
          <p:cNvPr id="6" name="Picture 2" descr="C:\Users\admin\Desktop\Documents\фото\фото темы вырезайка\DSC00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1964576"/>
            <a:ext cx="1857388" cy="139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cuments\фото\фото темы вырезайка\DSC00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25245"/>
            <a:ext cx="1643152" cy="1232316"/>
          </a:xfrm>
          <a:prstGeom prst="rect">
            <a:avLst/>
          </a:prstGeom>
          <a:noFill/>
        </p:spPr>
      </p:pic>
      <p:pic>
        <p:nvPicPr>
          <p:cNvPr id="3" name="Picture 2" descr="C:\Users\admin\Desktop\Documents\фото\фото темы вырезайка\DSC0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1738317" cy="1303687"/>
          </a:xfrm>
          <a:prstGeom prst="rect">
            <a:avLst/>
          </a:prstGeom>
          <a:noFill/>
        </p:spPr>
      </p:pic>
      <p:pic>
        <p:nvPicPr>
          <p:cNvPr id="4" name="Picture 2" descr="C:\Users\admin\Desktop\Documents\фото\фото темы вырезайка\DSC00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00438"/>
            <a:ext cx="1809836" cy="1357322"/>
          </a:xfrm>
          <a:prstGeom prst="rect">
            <a:avLst/>
          </a:prstGeom>
          <a:noFill/>
        </p:spPr>
      </p:pic>
      <p:pic>
        <p:nvPicPr>
          <p:cNvPr id="5" name="Picture 2" descr="C:\Users\admin\Desktop\Documents\фото\фото темы вырезайка\DSC00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2071678"/>
            <a:ext cx="171458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etnye-karandashi (1)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 (1)</Template>
  <TotalTime>115</TotalTime>
  <Words>6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Cvetnye-karandashi (1)</vt:lpstr>
      <vt:lpstr>Темы программы аппликации «Вырезайка»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Темы программы аппликации «Вырезайка»</dc:title>
  <dc:creator>admin</dc:creator>
  <cp:lastModifiedBy>admin</cp:lastModifiedBy>
  <cp:revision>13</cp:revision>
  <dcterms:created xsi:type="dcterms:W3CDTF">2016-02-09T13:02:02Z</dcterms:created>
  <dcterms:modified xsi:type="dcterms:W3CDTF">2016-02-10T17:45:20Z</dcterms:modified>
</cp:coreProperties>
</file>