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64" r:id="rId12"/>
    <p:sldId id="265" r:id="rId13"/>
    <p:sldId id="263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8DFC-64DA-4187-8C87-FA698377EFA6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D8344-80E1-462A-BA02-F7660E427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D8344-80E1-462A-BA02-F7660E42730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EBC5-2547-4AF4-9941-1FFD020ACB95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47A32-D674-4375-BCAF-02208229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0070C0"/>
                </a:solidFill>
              </a:rPr>
              <a:t>Самое доброе слово</a:t>
            </a:r>
            <a:endParaRPr lang="ru-RU" sz="6000" b="1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944216"/>
          </a:xfrm>
        </p:spPr>
        <p:txBody>
          <a:bodyPr>
            <a:normAutofit/>
          </a:bodyPr>
          <a:lstStyle/>
          <a:p>
            <a:r>
              <a:rPr lang="ru-RU" sz="9600" b="1" i="1" u="sng" dirty="0" smtClean="0">
                <a:solidFill>
                  <a:srgbClr val="FF0000"/>
                </a:solidFill>
              </a:rPr>
              <a:t>МАМА</a:t>
            </a:r>
            <a:endParaRPr lang="ru-RU" sz="96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3008313" cy="116205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Священное слово на   разных языках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>
                <a:solidFill>
                  <a:srgbClr val="7030A0"/>
                </a:solidFill>
              </a:rPr>
              <a:t> По-русски </a:t>
            </a:r>
            <a:r>
              <a:rPr lang="ru-RU" sz="2000" b="1" i="1" dirty="0" smtClean="0">
                <a:solidFill>
                  <a:srgbClr val="FF0000"/>
                </a:solidFill>
              </a:rPr>
              <a:t>– мама,    матушка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По- </a:t>
            </a:r>
            <a:r>
              <a:rPr lang="ru-RU" sz="2000" dirty="0" err="1" smtClean="0">
                <a:solidFill>
                  <a:srgbClr val="7030A0"/>
                </a:solidFill>
              </a:rPr>
              <a:t>тувински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-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ава</a:t>
            </a:r>
            <a:r>
              <a:rPr lang="ru-RU" sz="2000" b="1" i="1" dirty="0" smtClean="0">
                <a:solidFill>
                  <a:srgbClr val="FF0000"/>
                </a:solidFill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авай</a:t>
            </a:r>
            <a:r>
              <a:rPr lang="ru-RU" sz="2000" b="1" i="1" dirty="0" smtClean="0">
                <a:solidFill>
                  <a:srgbClr val="FF0000"/>
                </a:solidFill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ие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 По-украински </a:t>
            </a:r>
            <a:r>
              <a:rPr lang="ru-RU" sz="2000" b="1" i="1" dirty="0" smtClean="0">
                <a:solidFill>
                  <a:srgbClr val="FF0000"/>
                </a:solidFill>
              </a:rPr>
              <a:t>–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ненька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  <a:endParaRPr lang="ru-RU" sz="2000" dirty="0" smtClean="0">
              <a:solidFill>
                <a:srgbClr val="7030A0"/>
              </a:solidFill>
            </a:endParaRPr>
          </a:p>
          <a:p>
            <a:r>
              <a:rPr lang="ru-RU" sz="20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По-киргизски </a:t>
            </a:r>
            <a:r>
              <a:rPr lang="ru-RU" sz="2000" b="1" i="1" dirty="0" smtClean="0">
                <a:solidFill>
                  <a:srgbClr val="FF0000"/>
                </a:solidFill>
              </a:rPr>
              <a:t>–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апа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</a:p>
          <a:p>
            <a:endParaRPr lang="ru-RU" sz="2000" dirty="0" smtClean="0">
              <a:solidFill>
                <a:srgbClr val="7030A0"/>
              </a:solidFill>
            </a:endParaRPr>
          </a:p>
          <a:p>
            <a:r>
              <a:rPr lang="ru-RU" sz="2000" dirty="0" smtClean="0">
                <a:solidFill>
                  <a:srgbClr val="7030A0"/>
                </a:solidFill>
              </a:rPr>
              <a:t>По-грузински </a:t>
            </a:r>
            <a:r>
              <a:rPr lang="ru-RU" sz="2000" b="1" i="1" dirty="0" smtClean="0">
                <a:solidFill>
                  <a:srgbClr val="FF0000"/>
                </a:solidFill>
              </a:rPr>
              <a:t>–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дэда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</a:p>
          <a:p>
            <a:endParaRPr lang="ru-RU" sz="2000" dirty="0" smtClean="0">
              <a:solidFill>
                <a:srgbClr val="7030A0"/>
              </a:solidFill>
            </a:endParaRPr>
          </a:p>
          <a:p>
            <a:r>
              <a:rPr lang="ru-RU" sz="2000" dirty="0" smtClean="0">
                <a:solidFill>
                  <a:srgbClr val="7030A0"/>
                </a:solidFill>
              </a:rPr>
              <a:t> По-осетински </a:t>
            </a:r>
            <a:r>
              <a:rPr lang="ru-RU" sz="2000" b="1" i="1" dirty="0" smtClean="0">
                <a:solidFill>
                  <a:srgbClr val="FF0000"/>
                </a:solidFill>
              </a:rPr>
              <a:t>–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нана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Содержимое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9787" y="818356"/>
            <a:ext cx="29622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836712"/>
            <a:ext cx="3594621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Отрывок из поэмы Р Гамзатова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«Слово о МАТЕРИ»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404018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Трудно жить, навеки </a:t>
            </a:r>
            <a:r>
              <a:rPr lang="ru-RU" dirty="0" smtClean="0">
                <a:solidFill>
                  <a:srgbClr val="FF0000"/>
                </a:solidFill>
              </a:rPr>
              <a:t>Мать </a:t>
            </a:r>
            <a:r>
              <a:rPr lang="ru-RU" dirty="0" smtClean="0">
                <a:solidFill>
                  <a:srgbClr val="7030A0"/>
                </a:solidFill>
              </a:rPr>
              <a:t>утратив.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Нет счастливей нас, чья </a:t>
            </a:r>
            <a:r>
              <a:rPr lang="ru-RU" dirty="0" smtClean="0">
                <a:solidFill>
                  <a:srgbClr val="FF0000"/>
                </a:solidFill>
              </a:rPr>
              <a:t>мать</a:t>
            </a:r>
            <a:r>
              <a:rPr lang="ru-RU" dirty="0" smtClean="0">
                <a:solidFill>
                  <a:srgbClr val="7030A0"/>
                </a:solidFill>
              </a:rPr>
              <a:t> жива.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Именем моих погибших братьев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Вдумайтесь, молю, в мои слова.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Как бы ни манил вас бег событий,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Как ни влек бы в свой водоворот,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Пуще глаза </a:t>
            </a:r>
            <a:r>
              <a:rPr lang="ru-RU" dirty="0" smtClean="0">
                <a:solidFill>
                  <a:srgbClr val="FF0000"/>
                </a:solidFill>
              </a:rPr>
              <a:t>маму</a:t>
            </a:r>
            <a:r>
              <a:rPr lang="ru-RU" dirty="0" smtClean="0">
                <a:solidFill>
                  <a:srgbClr val="7030A0"/>
                </a:solidFill>
              </a:rPr>
              <a:t> берегите,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От обид, от тягот и забот.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Боль за сыновей, подобно мелу,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Выбелит ей косы до бела.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-45720"/>
            <a:ext cx="4041775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1842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Если даже сердце очерствело,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Дайте </a:t>
            </a:r>
            <a:r>
              <a:rPr lang="ru-RU" dirty="0" smtClean="0">
                <a:solidFill>
                  <a:srgbClr val="FF0000"/>
                </a:solidFill>
              </a:rPr>
              <a:t>маме</a:t>
            </a:r>
            <a:r>
              <a:rPr lang="ru-RU" dirty="0" smtClean="0">
                <a:solidFill>
                  <a:srgbClr val="7030A0"/>
                </a:solidFill>
              </a:rPr>
              <a:t> капельку тепла.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Если сердцем стали вы суровы,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Будьте дети ласковее с ней.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Берегите </a:t>
            </a:r>
            <a:r>
              <a:rPr lang="ru-RU" dirty="0" smtClean="0">
                <a:solidFill>
                  <a:srgbClr val="FF0000"/>
                </a:solidFill>
              </a:rPr>
              <a:t>мать</a:t>
            </a:r>
            <a:r>
              <a:rPr lang="ru-RU" dirty="0" smtClean="0">
                <a:solidFill>
                  <a:srgbClr val="7030A0"/>
                </a:solidFill>
              </a:rPr>
              <a:t> от злого слова.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Знайте: дети ранят всех больней!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Если ваши </a:t>
            </a:r>
            <a:r>
              <a:rPr lang="ru-RU" dirty="0" smtClean="0">
                <a:solidFill>
                  <a:srgbClr val="FF0000"/>
                </a:solidFill>
              </a:rPr>
              <a:t>матери</a:t>
            </a:r>
            <a:r>
              <a:rPr lang="ru-RU" dirty="0" smtClean="0">
                <a:solidFill>
                  <a:srgbClr val="7030A0"/>
                </a:solidFill>
              </a:rPr>
              <a:t> устали, 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Добрый отдых вы им дать должны.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Берегите их от черных шалей,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Берегите женщин от войны!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Мать </a:t>
            </a:r>
            <a:r>
              <a:rPr lang="ru-RU" dirty="0" smtClean="0">
                <a:solidFill>
                  <a:srgbClr val="7030A0"/>
                </a:solidFill>
              </a:rPr>
              <a:t>умрёт и не изгладить шрамы,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 rot="14619062" flipV="1">
            <a:off x="-324543" y="-633784"/>
            <a:ext cx="3245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620688"/>
            <a:ext cx="66064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Мать</a:t>
            </a:r>
            <a:r>
              <a:rPr lang="ru-RU" sz="48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умрет, и боли не унять.</a:t>
            </a:r>
            <a:endParaRPr lang="ru-RU" sz="48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Заклинаю: </a:t>
            </a:r>
            <a:r>
              <a:rPr lang="ru-RU" sz="48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берегите маму,</a:t>
            </a:r>
            <a:endParaRPr lang="ru-RU" sz="48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Дети мира, </a:t>
            </a:r>
            <a:r>
              <a:rPr lang="ru-RU" sz="48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берегите мать</a:t>
            </a:r>
            <a:r>
              <a:rPr lang="ru-RU" sz="6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lang="ru-RU" sz="66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08720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Люблю тебя, мама, за что – я не знаю,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Наверно, за то, что живу и мечтаю,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И радуюсь солнцу,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И светлому дню.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За что тебя я, родная, люблю?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За небо, за ветер, за воздух вокруг.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Люблю тебя, мама, ты – лучший мой друг.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sz="1600" b="1" i="1" dirty="0" smtClean="0">
              <a:solidFill>
                <a:srgbClr val="00B050"/>
              </a:solidFill>
            </a:endParaRPr>
          </a:p>
          <a:p>
            <a:endParaRPr lang="ru-RU" sz="1600" b="1" i="1" dirty="0" smtClean="0">
              <a:solidFill>
                <a:srgbClr val="00B050"/>
              </a:solidFill>
            </a:endParaRP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Пусть в душе у вас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                  сияет солнце,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Пусть радость дарит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              каждый новый день!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И пусть он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              долго-долго длится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Самый главный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             самый добрый праздник,</a:t>
            </a:r>
          </a:p>
          <a:p>
            <a:r>
              <a:rPr lang="ru-RU" sz="1600" b="1" i="1" dirty="0" smtClean="0">
                <a:solidFill>
                  <a:srgbClr val="00B050"/>
                </a:solidFill>
              </a:rPr>
              <a:t>Самый славный праздник</a:t>
            </a:r>
          </a:p>
          <a:p>
            <a:endParaRPr lang="ru-RU" dirty="0" smtClean="0"/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    «МАМИН    ДЕНЬ» !</a:t>
            </a:r>
          </a:p>
          <a:p>
            <a:r>
              <a:rPr lang="ru-RU" dirty="0" smtClean="0"/>
              <a:t>                        </a:t>
            </a:r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764704"/>
            <a:ext cx="3672408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2514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1800" b="1" dirty="0" smtClean="0">
                <a:solidFill>
                  <a:srgbClr val="00B050"/>
                </a:solidFill>
              </a:rPr>
              <a:t>Чтобы жизнь не жгла</a:t>
            </a:r>
          </a:p>
          <a:p>
            <a:r>
              <a:rPr lang="ru-RU" sz="1800" b="1" dirty="0" smtClean="0">
                <a:solidFill>
                  <a:srgbClr val="00B050"/>
                </a:solidFill>
              </a:rPr>
              <a:t>                       вас сквозь года,</a:t>
            </a:r>
          </a:p>
          <a:p>
            <a:r>
              <a:rPr lang="ru-RU" sz="1800" b="1" dirty="0" smtClean="0">
                <a:solidFill>
                  <a:srgbClr val="00B050"/>
                </a:solidFill>
              </a:rPr>
              <a:t>Чтобы от раскаянья</a:t>
            </a:r>
          </a:p>
          <a:p>
            <a:r>
              <a:rPr lang="ru-RU" sz="1800" b="1" dirty="0" smtClean="0">
                <a:solidFill>
                  <a:srgbClr val="00B050"/>
                </a:solidFill>
              </a:rPr>
              <a:t>                              не плакать,</a:t>
            </a:r>
          </a:p>
          <a:p>
            <a:r>
              <a:rPr lang="ru-RU" sz="1800" b="1" dirty="0" smtClean="0">
                <a:solidFill>
                  <a:srgbClr val="00B050"/>
                </a:solidFill>
              </a:rPr>
              <a:t>Вовек нигде и никогда</a:t>
            </a:r>
          </a:p>
          <a:p>
            <a:endParaRPr lang="ru-RU" sz="1800" b="1" dirty="0" smtClean="0">
              <a:solidFill>
                <a:srgbClr val="00B050"/>
              </a:solidFill>
            </a:endParaRPr>
          </a:p>
          <a:p>
            <a:r>
              <a:rPr lang="ru-RU" sz="1800" b="1" dirty="0" smtClean="0">
                <a:solidFill>
                  <a:srgbClr val="00B050"/>
                </a:solidFill>
              </a:rPr>
              <a:t>Не заставляйте</a:t>
            </a:r>
          </a:p>
          <a:p>
            <a:r>
              <a:rPr lang="ru-RU" sz="1800" b="1" dirty="0" smtClean="0">
                <a:solidFill>
                  <a:srgbClr val="00B050"/>
                </a:solidFill>
              </a:rPr>
              <a:t>                    </a:t>
            </a:r>
            <a:r>
              <a:rPr lang="ru-RU" sz="1800" b="1" i="1" dirty="0" smtClean="0">
                <a:solidFill>
                  <a:srgbClr val="FF0000"/>
                </a:solidFill>
              </a:rPr>
              <a:t>маму</a:t>
            </a:r>
            <a:r>
              <a:rPr lang="ru-RU" sz="1800" b="1" dirty="0" smtClean="0">
                <a:solidFill>
                  <a:srgbClr val="00B050"/>
                </a:solidFill>
              </a:rPr>
              <a:t> плакать</a:t>
            </a:r>
            <a:endParaRPr lang="ru-RU" sz="1800" b="1" dirty="0">
              <a:solidFill>
                <a:srgbClr val="00B050"/>
              </a:solidFill>
            </a:endParaRPr>
          </a:p>
        </p:txBody>
      </p:sp>
      <p:pic>
        <p:nvPicPr>
          <p:cNvPr id="8" name="Содержимое 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9787" y="818356"/>
            <a:ext cx="381064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2514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725144"/>
            <a:ext cx="3024336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Максим Горький писал: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4000" b="1" dirty="0" smtClean="0">
                <a:solidFill>
                  <a:srgbClr val="00B050"/>
                </a:solidFill>
              </a:rPr>
              <a:t>Без солнца не растут цветы,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без любви нет счастья,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 без женщины нет любви,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 без матери нет ни поэта, ни героя,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 вся гордость мира – от </a:t>
            </a:r>
            <a:r>
              <a:rPr lang="ru-RU" sz="4000" b="1" i="1" dirty="0" smtClean="0">
                <a:solidFill>
                  <a:srgbClr val="FF0000"/>
                </a:solidFill>
              </a:rPr>
              <a:t>Матерей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Некрасов сказал: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4800" b="1" dirty="0" smtClean="0">
                <a:solidFill>
                  <a:srgbClr val="00B050"/>
                </a:solidFill>
              </a:rPr>
              <a:t>-женщина- великое слово. В ней чистота </a:t>
            </a:r>
            <a:r>
              <a:rPr lang="ru-RU" sz="4800" b="1" dirty="0" err="1" smtClean="0">
                <a:solidFill>
                  <a:srgbClr val="00B050"/>
                </a:solidFill>
              </a:rPr>
              <a:t>девушки,в</a:t>
            </a:r>
            <a:r>
              <a:rPr lang="ru-RU" sz="4800" b="1" dirty="0" smtClean="0">
                <a:solidFill>
                  <a:srgbClr val="00B050"/>
                </a:solidFill>
              </a:rPr>
              <a:t> ней самоотверженность подруги, в ней –подвиг </a:t>
            </a:r>
            <a:r>
              <a:rPr lang="ru-RU" sz="4800" b="1" i="1" dirty="0" smtClean="0">
                <a:solidFill>
                  <a:srgbClr val="FF0000"/>
                </a:solidFill>
              </a:rPr>
              <a:t>матери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Расул Гамзатов писал: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      «</a:t>
            </a:r>
            <a:r>
              <a:rPr lang="ru-RU" b="1" i="1" u="sng" dirty="0" smtClean="0">
                <a:solidFill>
                  <a:srgbClr val="FF0000"/>
                </a:solidFill>
              </a:rPr>
              <a:t>Мать</a:t>
            </a:r>
            <a:r>
              <a:rPr lang="ru-RU" b="1" i="1" u="sng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является душой мира, её началом и бесконечностью. Она- живая душа, большая судьба, предмет любви и вдохновения. Слово </a:t>
            </a:r>
            <a:r>
              <a:rPr lang="ru-RU" b="1" i="1" u="sng" dirty="0" smtClean="0">
                <a:solidFill>
                  <a:srgbClr val="FF0000"/>
                </a:solidFill>
              </a:rPr>
              <a:t>«МАМА» </a:t>
            </a:r>
            <a:r>
              <a:rPr lang="ru-RU" b="1" dirty="0" smtClean="0">
                <a:solidFill>
                  <a:srgbClr val="00B050"/>
                </a:solidFill>
              </a:rPr>
              <a:t>не может нас не заставить вздрогнуть, почувствовать тепло и свет. Сколько </a:t>
            </a:r>
            <a:r>
              <a:rPr lang="ru-RU" b="1" i="1" dirty="0" smtClean="0">
                <a:solidFill>
                  <a:srgbClr val="FF0000"/>
                </a:solidFill>
              </a:rPr>
              <a:t>матерей</a:t>
            </a:r>
            <a:r>
              <a:rPr lang="ru-RU" b="1" dirty="0" smtClean="0">
                <a:solidFill>
                  <a:srgbClr val="00B050"/>
                </a:solidFill>
              </a:rPr>
              <a:t> ушло из жизни, оставив нас как завещание и для страны, и для людей?!»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История праздника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b="1" i="1" dirty="0" smtClean="0">
                <a:solidFill>
                  <a:srgbClr val="FF0000"/>
                </a:solidFill>
              </a:rPr>
              <a:t>Мама, мамочка… </a:t>
            </a:r>
            <a:r>
              <a:rPr lang="ru-RU" b="1" dirty="0" smtClean="0">
                <a:solidFill>
                  <a:srgbClr val="7030A0"/>
                </a:solidFill>
              </a:rPr>
              <a:t>Сколько тепла таит это маленькое слово, которое называет самого дорогого, единственного человека. </a:t>
            </a:r>
            <a:r>
              <a:rPr lang="ru-RU" b="1" i="1" dirty="0" smtClean="0">
                <a:solidFill>
                  <a:srgbClr val="FF0000"/>
                </a:solidFill>
              </a:rPr>
              <a:t>Материнская любовь </a:t>
            </a:r>
            <a:r>
              <a:rPr lang="ru-RU" b="1" dirty="0" smtClean="0">
                <a:solidFill>
                  <a:srgbClr val="7030A0"/>
                </a:solidFill>
              </a:rPr>
              <a:t>греет нас до старости. </a:t>
            </a:r>
            <a:r>
              <a:rPr lang="ru-RU" b="1" i="1" dirty="0" smtClean="0">
                <a:solidFill>
                  <a:srgbClr val="FF0000"/>
                </a:solidFill>
              </a:rPr>
              <a:t>Мама</a:t>
            </a:r>
            <a:r>
              <a:rPr lang="ru-RU" b="1" dirty="0" smtClean="0">
                <a:solidFill>
                  <a:srgbClr val="7030A0"/>
                </a:solidFill>
              </a:rPr>
              <a:t> учит нас быть мудрыми, даёт советы, заботится о нас, оберегает нас.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  На дворе ноябрь. И вдруг мы говорим о </a:t>
            </a:r>
            <a:r>
              <a:rPr lang="ru-RU" b="1" i="1" dirty="0" smtClean="0">
                <a:solidFill>
                  <a:srgbClr val="FF0000"/>
                </a:solidFill>
              </a:rPr>
              <a:t>маме</a:t>
            </a:r>
            <a:r>
              <a:rPr lang="ru-RU" b="1" dirty="0" smtClean="0">
                <a:solidFill>
                  <a:srgbClr val="7030A0"/>
                </a:solidFill>
              </a:rPr>
              <a:t>. Обычно эта тема появляется весной. 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Почему же мы заговорили о ней сегодня?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    </a:t>
            </a:r>
            <a:r>
              <a:rPr lang="ru-RU" sz="2800" b="1" dirty="0" smtClean="0">
                <a:solidFill>
                  <a:srgbClr val="7030A0"/>
                </a:solidFill>
              </a:rPr>
              <a:t>Во время войны, в 1944-ом, когда страна знала, что </a:t>
            </a:r>
            <a:r>
              <a:rPr lang="ru-RU" sz="2800" b="1" i="1" dirty="0" smtClean="0">
                <a:solidFill>
                  <a:srgbClr val="C00000"/>
                </a:solidFill>
              </a:rPr>
              <a:t>ПОБЕДА</a:t>
            </a:r>
            <a:r>
              <a:rPr lang="ru-RU" sz="2800" b="1" dirty="0" smtClean="0">
                <a:solidFill>
                  <a:srgbClr val="7030A0"/>
                </a:solidFill>
              </a:rPr>
              <a:t> – скоро, что надо заживлять самую страшную рану – потерю павших солдат и убитых фашистами граждан, был учреждён орден </a:t>
            </a:r>
            <a:r>
              <a:rPr lang="ru-RU" sz="2800" b="1" i="1" dirty="0" smtClean="0">
                <a:solidFill>
                  <a:srgbClr val="FF0000"/>
                </a:solidFill>
              </a:rPr>
              <a:t>«Мать – героиня». </a:t>
            </a:r>
            <a:r>
              <a:rPr lang="ru-RU" sz="2800" b="1" dirty="0" smtClean="0">
                <a:solidFill>
                  <a:srgbClr val="7030A0"/>
                </a:solidFill>
              </a:rPr>
              <a:t>1 ноября он был вручён жительнице Подмосковья Анне Алексахиной.. В 1997 году Государственная Дума приняла Указ об учреждении </a:t>
            </a:r>
            <a:r>
              <a:rPr lang="ru-RU" sz="2800" b="1" i="1" dirty="0" smtClean="0">
                <a:solidFill>
                  <a:srgbClr val="FF0000"/>
                </a:solidFill>
              </a:rPr>
              <a:t>Дня Матери, </a:t>
            </a:r>
            <a:r>
              <a:rPr lang="ru-RU" sz="2800" b="1" dirty="0" smtClean="0">
                <a:solidFill>
                  <a:srgbClr val="7030A0"/>
                </a:solidFill>
              </a:rPr>
              <a:t>который решили отмечать в последнее воскресенье ноября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72084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u="sng" dirty="0" smtClean="0">
                <a:solidFill>
                  <a:srgbClr val="FF0000"/>
                </a:solidFill>
              </a:rPr>
              <a:t>Я - мама. </a:t>
            </a:r>
            <a:r>
              <a:rPr lang="ru-RU" sz="2000" b="1" i="1" dirty="0" smtClean="0">
                <a:solidFill>
                  <a:srgbClr val="7030A0"/>
                </a:solidFill>
              </a:rPr>
              <a:t>Это много или мало?</a:t>
            </a:r>
          </a:p>
          <a:p>
            <a:r>
              <a:rPr lang="ru-RU" sz="2000" b="1" i="1" u="sng" dirty="0" smtClean="0">
                <a:solidFill>
                  <a:srgbClr val="FF0000"/>
                </a:solidFill>
              </a:rPr>
              <a:t>Я - мама. </a:t>
            </a:r>
            <a:r>
              <a:rPr lang="ru-RU" sz="2000" b="1" i="1" dirty="0" smtClean="0">
                <a:solidFill>
                  <a:srgbClr val="7030A0"/>
                </a:solidFill>
              </a:rPr>
              <a:t>Это счастье или крест?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И невозможно все начать сначала,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И я молюсь теперь за то, что есть: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За плач ночной, за молоко, пеленки,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За первый шаг, за первые слова.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За всех детей. За каждого ребенка.</a:t>
            </a:r>
          </a:p>
          <a:p>
            <a:r>
              <a:rPr lang="ru-RU" sz="2000" b="1" i="1" u="sng" dirty="0" smtClean="0">
                <a:solidFill>
                  <a:srgbClr val="FF0000"/>
                </a:solidFill>
              </a:rPr>
              <a:t>Я – мама! </a:t>
            </a:r>
            <a:r>
              <a:rPr lang="ru-RU" sz="2000" b="1" i="1" dirty="0" smtClean="0">
                <a:solidFill>
                  <a:srgbClr val="7030A0"/>
                </a:solidFill>
              </a:rPr>
              <a:t>И поэтому права.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Я - целый мир. Я - жизни возрожденье.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И я весь свет хотела бы обнять.</a:t>
            </a:r>
          </a:p>
          <a:p>
            <a:r>
              <a:rPr lang="ru-RU" sz="2000" b="1" i="1" u="sng" dirty="0" smtClean="0">
                <a:solidFill>
                  <a:srgbClr val="FF0000"/>
                </a:solidFill>
              </a:rPr>
              <a:t>Я – мама. </a:t>
            </a:r>
            <a:r>
              <a:rPr lang="ru-RU" sz="2000" b="1" i="1" dirty="0" smtClean="0">
                <a:solidFill>
                  <a:srgbClr val="7030A0"/>
                </a:solidFill>
              </a:rPr>
              <a:t>Это наслажденье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Никто не в силах у меня отнять!!!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685</Words>
  <Application>Microsoft Office PowerPoint</Application>
  <PresentationFormat>Экран (4:3)</PresentationFormat>
  <Paragraphs>100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Самое доброе слово</vt:lpstr>
      <vt:lpstr>Слайд 2</vt:lpstr>
      <vt:lpstr>Слайд 3</vt:lpstr>
      <vt:lpstr>Максим Горький писал:</vt:lpstr>
      <vt:lpstr>Некрасов сказал:</vt:lpstr>
      <vt:lpstr>Расул Гамзатов писал:</vt:lpstr>
      <vt:lpstr>История праздника</vt:lpstr>
      <vt:lpstr>Почему же мы заговорили о ней сегодня?</vt:lpstr>
      <vt:lpstr>Слайд 9</vt:lpstr>
      <vt:lpstr> Священное слово на   разных языках</vt:lpstr>
      <vt:lpstr>Отрывок из поэмы Р Гамзатова «Слово о МАТЕРИ»</vt:lpstr>
      <vt:lpstr>Слайд 12</vt:lpstr>
      <vt:lpstr>Слайд 13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Самое доброе слово</dc:title>
  <dc:creator>1</dc:creator>
  <cp:lastModifiedBy>Ученики</cp:lastModifiedBy>
  <cp:revision>8</cp:revision>
  <dcterms:created xsi:type="dcterms:W3CDTF">2011-11-24T10:53:36Z</dcterms:created>
  <dcterms:modified xsi:type="dcterms:W3CDTF">2013-01-10T07:37:10Z</dcterms:modified>
</cp:coreProperties>
</file>