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 autoAdjust="0"/>
    <p:restoredTop sz="94660"/>
  </p:normalViewPr>
  <p:slideViewPr>
    <p:cSldViewPr>
      <p:cViewPr varScale="1">
        <p:scale>
          <a:sx n="69" d="100"/>
          <a:sy n="69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D6AB-E2BA-4326-95E2-D4741AA7CDE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2F58-CBAB-4ED7-A67A-08C9FD02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png"/><Relationship Id="rId7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720"/>
            <a:ext cx="9144000" cy="6903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741682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no Pro" pitchFamily="18" charset="0"/>
              </a:rPr>
              <a:t>«МОЙ  ПОДВИЖНЫЙ ЯЗЫЧОК»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auto">
          <a:xfrm>
            <a:off x="0" y="2852936"/>
            <a:ext cx="684076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: Чукина Ирина </a:t>
            </a:r>
            <a:r>
              <a:rPr lang="ru-RU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 Викторовна</a:t>
            </a: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учитель- логопед </a:t>
            </a:r>
            <a:r>
              <a:rPr lang="ru-RU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ВКК</a:t>
            </a: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МКДОУ детский сад №15</a:t>
            </a: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4834016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покрасим потолок,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Маляром стал язычок,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чистым (вот дела!)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до дальнего угла!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064" y="188640"/>
            <a:ext cx="8464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«Маляр»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6396" y="4293096"/>
            <a:ext cx="459805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упражнение «Парус».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Двигать кончиком языка по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поверхности нёба вперёд-назад.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533644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95778"/>
            <a:ext cx="1800200" cy="203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8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8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4927311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Показала змейка жало,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Убрала, и хвост поджала-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Жало вынула опять,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Хочет всех вас испугать!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195" y="188640"/>
            <a:ext cx="8600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«Змейка»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6341" y="4293096"/>
            <a:ext cx="4578176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упражнение «Иголка».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Узкий язык, похожий на жало,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 выдвигать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вперёд и убирать в глубь рта 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6" name="Рисунок 15" descr="1441347769_allday_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24744"/>
            <a:ext cx="2155755" cy="206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2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2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5287473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Причешу лошадке хвостик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ней поеду в гости,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Цокай громче, язычок,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никто догнать не мог!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790" y="188640"/>
            <a:ext cx="9012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«Лошадка»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3046" y="4293096"/>
            <a:ext cx="4564776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упражнение «Грибок».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 открыть рот,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отрывая языка от нёба.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Затем щёлкнуть языком.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6" name="Рисунок 15" descr="85912_71d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81233" y="980728"/>
            <a:ext cx="3367231" cy="243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6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6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40768"/>
            <a:ext cx="5591595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вареньем, крепким чаем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знакомых угощаем.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губ сотрём следы варенья,</a:t>
            </a:r>
          </a:p>
          <a:p>
            <a:r>
              <a:rPr lang="ru-RU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Угощенья-объяденья</a:t>
            </a:r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0"/>
            <a:ext cx="62826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«Вкусное варенье»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7160" y="4293096"/>
            <a:ext cx="5056577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Высунуть широкий язык,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облизать им всю верхнюю губу,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нижнюю губу и убрать в глубь рта.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джем-мал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85293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4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4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40768"/>
            <a:ext cx="5590826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Язычок мой крепким станет,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Барабанить не устанет,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Барабана страшный гром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Оглушит огромный дом!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0"/>
            <a:ext cx="62826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«Громкий барабан»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9429" y="4293096"/>
            <a:ext cx="6772047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широко 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язык поднять вверх.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Произносить громко, отрывисто, многократно,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опуская кончика языка ДДДДДД.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170618_e0ea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20688"/>
            <a:ext cx="2452092" cy="296832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4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4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268760"/>
            <a:ext cx="7105600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ПОЛЬЗОЙ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ПРОВЕСТИ ВРЕМЯ!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жем-мал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69776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3266"/>
            <a:ext cx="2185048" cy="220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мей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2325216" cy="232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ac53453508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68960"/>
            <a:ext cx="2276450" cy="225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чайная пар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869160"/>
            <a:ext cx="2160240" cy="164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исунок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938782">
            <a:off x="6510086" y="4411955"/>
            <a:ext cx="2583472" cy="849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"/>
            <a:ext cx="9144000" cy="6903720"/>
          </a:xfrm>
          <a:prstGeom prst="rect">
            <a:avLst/>
          </a:prstGeom>
        </p:spPr>
      </p:pic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3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60648"/>
            <a:ext cx="61206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Ссылки на интернет-ресурсы</a:t>
            </a:r>
          </a:p>
          <a:p>
            <a:r>
              <a:rPr lang="ru-RU" sz="2800" b="1" dirty="0" err="1" smtClean="0"/>
              <a:t>Яндекс</a:t>
            </a:r>
            <a:r>
              <a:rPr lang="ru-RU" sz="2800" b="1" dirty="0" smtClean="0"/>
              <a:t>. Картинки</a:t>
            </a:r>
          </a:p>
          <a:p>
            <a:endParaRPr lang="ru-RU" sz="2800" b="1" dirty="0"/>
          </a:p>
          <a:p>
            <a:r>
              <a:rPr lang="ru-RU" sz="2000" b="1" dirty="0" smtClean="0"/>
              <a:t>Использованная литература:</a:t>
            </a:r>
          </a:p>
          <a:p>
            <a:r>
              <a:rPr lang="ru-RU" sz="2000" b="1" dirty="0" smtClean="0"/>
              <a:t>Ткаченко Т.А. Логопедические упражнения, М.: «</a:t>
            </a:r>
            <a:r>
              <a:rPr lang="ru-RU" sz="2000" b="1" dirty="0" err="1" smtClean="0"/>
              <a:t>Эксмо</a:t>
            </a:r>
            <a:r>
              <a:rPr lang="ru-RU" sz="2000" b="1" dirty="0" smtClean="0"/>
              <a:t>», 2009,- 224с.</a:t>
            </a:r>
          </a:p>
          <a:p>
            <a:r>
              <a:rPr lang="ru-RU" sz="2000" b="1" dirty="0" err="1" smtClean="0"/>
              <a:t>Коноваленко</a:t>
            </a:r>
            <a:r>
              <a:rPr lang="ru-RU" sz="2000" b="1" dirty="0" smtClean="0"/>
              <a:t> В.В., </a:t>
            </a:r>
            <a:r>
              <a:rPr lang="ru-RU" sz="2000" b="1" dirty="0" err="1" smtClean="0"/>
              <a:t>Коноваленко</a:t>
            </a:r>
            <a:r>
              <a:rPr lang="ru-RU" sz="2000" b="1" smtClean="0"/>
              <a:t> С.В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К 64 Артикуляционная, пальчиковая гимнастика и дыха­тельно-голосовые упражнения. </a:t>
            </a:r>
            <a:r>
              <a:rPr lang="ru-RU" sz="2000" dirty="0" smtClean="0"/>
              <a:t>Приложение к комплекту тетрадей для закрепления произношения звуков у дошкольни­ков. 2-ое издание дополненное. - М.: «Издательство ГНОМ и Д», 2001.-16 с.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224" y="1124744"/>
            <a:ext cx="3581430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Язычок наш,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лопатка: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Закруглённый,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плоский, гладкий.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4396" y="188640"/>
            <a:ext cx="9015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«Лопатка»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4293096"/>
            <a:ext cx="6261907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язык высунуть,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Расслабить, положить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нижнюю губу.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Следить, чтобы язык не дрожал.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6" name="Рисунок 1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938782">
            <a:off x="5053716" y="1725847"/>
            <a:ext cx="2725831" cy="896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3326552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 пить мы 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Крепкий чай,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Ну-ка, чашку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Подставляй!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5" y="188640"/>
            <a:ext cx="8938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«Чашечка»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077072"/>
            <a:ext cx="6668492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широко открыть.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язык поднять кверху.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Потянуться боковыми краями и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кончиком языка к верхним зубам,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 касаться их.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429000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чайная пар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2465532" cy="187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 animBg="1"/>
      <p:bldP spid="1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2837956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Язычок наш,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иголка,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Отойди,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Уколет колко!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333" y="188640"/>
            <a:ext cx="8551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«Иголка»</a:t>
            </a:r>
            <a:endParaRPr lang="ru-RU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581128"/>
            <a:ext cx="7055586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приоткрыть.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Узкий, напряжённый язык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вытянуть вперёд как можно дальше.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depositphotos_12601740-needle-and-th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2664296" cy="252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2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2837956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Выше, горка,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Поднимись,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помчимся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горки вниз!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927" y="188640"/>
            <a:ext cx="8180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«Горка»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293096"/>
            <a:ext cx="6903557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язык широким.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Боковые края  языка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Прижать к верхним коренным зубам.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 языка упереть в передние нижние зубы.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141788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2106172" cy="2438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8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8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3294941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Выше, парус,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Поднимай!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путь кораблик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Отправляй!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763" y="188640"/>
            <a:ext cx="8262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«Парус»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98954" y="4293096"/>
            <a:ext cx="4392869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широко 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Узкий язык поднять вверх,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коснуться бугорков (альвеол)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верхними  зубами.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58869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8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8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4621971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Язычок у нас грибок,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Подставляйте кузовок!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43" y="188640"/>
            <a:ext cx="8485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«Грибок»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4197" y="4293096"/>
            <a:ext cx="714240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язык присосать к нёбу.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раскрыть как можно шире, так,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ножка грибка (уздечка языка) натянулась.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2ac53453508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2276450" cy="225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2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5426678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Щеткой кухню подмету,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Наведу вам чистоту,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Вправо, влево гну щетинки,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оставлю ни соринки!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551" y="188640"/>
            <a:ext cx="8601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«Щетка»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73522" y="4293096"/>
            <a:ext cx="4643772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Высунуть узкий язык.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Двигать языком вправо, влево,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убирая его в глубь рта.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animashki-pogoda-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764704"/>
            <a:ext cx="2175867" cy="303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8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8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7407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6" y="1124744"/>
            <a:ext cx="4767459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весёлые качели-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 крыши полетели.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качелях вверх и вниз</a:t>
            </a:r>
          </a:p>
          <a:p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качаться не ленись!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310" y="188640"/>
            <a:ext cx="8533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ДЛЯ ЯЗЫЧКА </a:t>
            </a:r>
            <a:r>
              <a:rPr lang="ru-RU" sz="4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«Качели»</a:t>
            </a:r>
            <a:endParaRPr lang="ru-RU" sz="40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5404" y="4293096"/>
            <a:ext cx="4520020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приоткрыть.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Высунуть узкий язык.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Тянуться языком попеременно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носу, к подбородку.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 не закрывать. 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645024"/>
            <a:ext cx="5904656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 ОСОБЕННОСТЕЙ УПРАЖНЕНИЯ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 презентации Чукина И.В.</a:t>
            </a:r>
            <a:endParaRPr lang="ru-RU" b="1" i="1" dirty="0"/>
          </a:p>
        </p:txBody>
      </p:sp>
      <p:pic>
        <p:nvPicPr>
          <p:cNvPr id="15" name="Рисунок 14" descr="0_a1f44_f2c3afeb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4139952" cy="303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2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2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2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731</Words>
  <Application>Microsoft Office PowerPoint</Application>
  <PresentationFormat>Экран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2016-01-17T18:56:55Z</dcterms:created>
  <dcterms:modified xsi:type="dcterms:W3CDTF">2016-01-19T17:10:02Z</dcterms:modified>
</cp:coreProperties>
</file>