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9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8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4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3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1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4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1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4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6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6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F3EBF-6DE1-450D-9318-FCF059104309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F2A0-A9B1-4CC1-B7F9-FBB4DDAAE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3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52475"/>
            <a:ext cx="7620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28675"/>
            <a:ext cx="7620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7303" r="3940" b="7041"/>
          <a:stretch/>
        </p:blipFill>
        <p:spPr>
          <a:xfrm>
            <a:off x="1" y="980728"/>
            <a:ext cx="9155030" cy="4788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8863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«Считай до десяти»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0087"/>
            <a:ext cx="76200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7620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9625"/>
            <a:ext cx="7620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8187"/>
            <a:ext cx="76200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9625"/>
            <a:ext cx="7620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4862"/>
            <a:ext cx="7620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42962"/>
            <a:ext cx="7620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Ильгизар</dc:creator>
  <cp:lastModifiedBy>Ильгизар</cp:lastModifiedBy>
  <cp:revision>1</cp:revision>
  <dcterms:created xsi:type="dcterms:W3CDTF">2016-01-31T11:21:26Z</dcterms:created>
  <dcterms:modified xsi:type="dcterms:W3CDTF">2016-01-31T11:29:50Z</dcterms:modified>
</cp:coreProperties>
</file>