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6" r:id="rId2"/>
    <p:sldId id="275" r:id="rId3"/>
    <p:sldId id="260" r:id="rId4"/>
    <p:sldId id="263" r:id="rId5"/>
    <p:sldId id="264" r:id="rId6"/>
    <p:sldId id="267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6302-CC5A-4084-8CE2-AB970B0BC8A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009B-893D-45C9-B425-C25D8AC5F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Мир на планете 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229200"/>
            <a:ext cx="3312368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Подготовила Нуреева Л.И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35292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88640"/>
            <a:ext cx="835292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88640"/>
            <a:ext cx="835292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496944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3690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Мир на планете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на планете</dc:title>
  <dc:creator>Acer</dc:creator>
  <cp:lastModifiedBy>Acer</cp:lastModifiedBy>
  <cp:revision>10</cp:revision>
  <dcterms:created xsi:type="dcterms:W3CDTF">2013-09-19T15:54:22Z</dcterms:created>
  <dcterms:modified xsi:type="dcterms:W3CDTF">2016-02-01T16:48:36Z</dcterms:modified>
</cp:coreProperties>
</file>