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9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5055-D111-4AF7-8747-AE92DB61DF6D}" type="datetimeFigureOut">
              <a:rPr lang="ru-RU" smtClean="0"/>
              <a:pPr/>
              <a:t>20.12.2010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0DB5-ED01-4C07-A980-2C8B6DB55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udopredki.ru/tags/%F1%F2%E8%F5%E8/page/6/" TargetMode="External"/><Relationship Id="rId2" Type="http://schemas.openxmlformats.org/officeDocument/2006/relationships/hyperlink" Target="http://www.photops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0000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928802"/>
            <a:ext cx="5286412" cy="18573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6843" y="5143512"/>
            <a:ext cx="214314" cy="214314"/>
          </a:xfrm>
        </p:spPr>
        <p:txBody>
          <a:bodyPr>
            <a:noAutofit/>
          </a:bodyPr>
          <a:lstStyle/>
          <a:p>
            <a:endParaRPr lang="ru-RU" sz="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0000090.jpg"/>
          <p:cNvPicPr>
            <a:picLocks noChangeAspect="1"/>
          </p:cNvPicPr>
          <p:nvPr/>
        </p:nvPicPr>
        <p:blipFill>
          <a:blip r:embed="rId2"/>
          <a:srcRect l="65000" t="83008"/>
          <a:stretch>
            <a:fillRect/>
          </a:stretch>
        </p:blipFill>
        <p:spPr>
          <a:xfrm flipH="1">
            <a:off x="3286116" y="5786454"/>
            <a:ext cx="2857520" cy="1071546"/>
          </a:xfrm>
          <a:prstGeom prst="rect">
            <a:avLst/>
          </a:prstGeom>
        </p:spPr>
      </p:pic>
      <p:pic>
        <p:nvPicPr>
          <p:cNvPr id="4" name="Рисунок 3" descr="img1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286124"/>
            <a:ext cx="2913174" cy="29764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\Рабочий стол\Сканированное\1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3579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357166"/>
            <a:ext cx="3028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Зайка букву «З» учил</a:t>
            </a:r>
          </a:p>
          <a:p>
            <a:r>
              <a:rPr lang="ru-RU" sz="2400" b="1" dirty="0" smtClean="0"/>
              <a:t>И пятёрку получил.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\Рабочий стол\Сканированное\1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359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Буква «И» детей любила:</a:t>
            </a:r>
          </a:p>
          <a:p>
            <a:r>
              <a:rPr lang="ru-RU" sz="2400" b="1" dirty="0" smtClean="0"/>
              <a:t>Всем игрушки подарила.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\Рабочий стол\Сканированное\1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614366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428604"/>
            <a:ext cx="5499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только «И краткое» в гости придёт,</a:t>
            </a:r>
          </a:p>
          <a:p>
            <a:r>
              <a:rPr lang="ru-RU" sz="2400" b="1" dirty="0" smtClean="0"/>
              <a:t>Ты вспомни про йога, про йогурт и йод.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\Рабочий стол\Сканированное\1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600079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3983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Алфавит не весь пока.</a:t>
            </a:r>
          </a:p>
          <a:p>
            <a:r>
              <a:rPr lang="ru-RU" sz="2400" b="1" dirty="0" smtClean="0"/>
              <a:t>Мы дошли до буквы «К».</a:t>
            </a:r>
          </a:p>
          <a:p>
            <a:r>
              <a:rPr lang="ru-RU" sz="2400" b="1" dirty="0" smtClean="0"/>
              <a:t>С буквой «К» всегда дружил</a:t>
            </a:r>
          </a:p>
          <a:p>
            <a:r>
              <a:rPr lang="ru-RU" sz="2400" b="1" dirty="0" smtClean="0"/>
              <a:t>Добрый Гена-крокодил.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\Рабочий стол\Сканированное\1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715304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428604"/>
            <a:ext cx="4234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Взял художник акварель</a:t>
            </a:r>
          </a:p>
          <a:p>
            <a:r>
              <a:rPr lang="ru-RU" sz="2400" b="1" dirty="0" smtClean="0"/>
              <a:t>И раскрасил букву «Л».</a:t>
            </a:r>
          </a:p>
          <a:p>
            <a:r>
              <a:rPr lang="ru-RU" sz="2400" b="1" dirty="0" smtClean="0"/>
              <a:t>Значит, рядом на странице</a:t>
            </a:r>
          </a:p>
          <a:p>
            <a:r>
              <a:rPr lang="ru-RU" sz="2400" b="1" dirty="0" smtClean="0"/>
              <a:t>Ты раскрасишь льва и львицу.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Сканированное\1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572428" cy="614366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571480"/>
            <a:ext cx="3956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 не любит букву «М»?</a:t>
            </a:r>
          </a:p>
          <a:p>
            <a:r>
              <a:rPr lang="ru-RU" sz="2400" b="1" dirty="0" smtClean="0"/>
              <a:t>Я мороженое ем,</a:t>
            </a:r>
          </a:p>
          <a:p>
            <a:r>
              <a:rPr lang="ru-RU" sz="2400" b="1" dirty="0" smtClean="0"/>
              <a:t>Мишка лижет сладкий мёд,</a:t>
            </a:r>
          </a:p>
          <a:p>
            <a:r>
              <a:rPr lang="ru-RU" sz="2400" b="1" dirty="0" smtClean="0"/>
              <a:t>Всех в лесу малина ждёт.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к\Рабочий стол\Сканированное\1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00430" y="285728"/>
            <a:ext cx="4869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Здравствуй, здравствуй буква «Н»!</a:t>
            </a:r>
          </a:p>
          <a:p>
            <a:r>
              <a:rPr lang="ru-RU" sz="2400" b="1" dirty="0" smtClean="0"/>
              <a:t>Ты нужна девчонкам всем.</a:t>
            </a:r>
          </a:p>
          <a:p>
            <a:r>
              <a:rPr lang="ru-RU" sz="2400" b="1" dirty="0" smtClean="0"/>
              <a:t>Нитки, ножницы берём</a:t>
            </a:r>
          </a:p>
          <a:p>
            <a:r>
              <a:rPr lang="ru-RU" sz="2400" b="1" dirty="0" smtClean="0"/>
              <a:t>И для кукол платья шьём.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к\Рабочий стол\Сканированное\2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786742" cy="63579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3854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Ослик с буквой «О» играет:</a:t>
            </a:r>
          </a:p>
          <a:p>
            <a:r>
              <a:rPr lang="ru-RU" sz="2400" b="1" dirty="0" smtClean="0"/>
              <a:t>Словно мяч, её катает.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к\Рабочий стол\Сканированное\2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86742" cy="628654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285728"/>
            <a:ext cx="3811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Плыл по морю пароход,</a:t>
            </a:r>
          </a:p>
          <a:p>
            <a:r>
              <a:rPr lang="ru-RU" sz="2400" b="1" dirty="0" smtClean="0"/>
              <a:t>А потом вернулся в порт.</a:t>
            </a:r>
          </a:p>
          <a:p>
            <a:r>
              <a:rPr lang="ru-RU" sz="2400" b="1" dirty="0" smtClean="0"/>
              <a:t>Сходит буква «П» на берег,</a:t>
            </a:r>
          </a:p>
          <a:p>
            <a:r>
              <a:rPr lang="ru-RU" sz="2400" b="1" dirty="0" smtClean="0"/>
              <a:t>Всем привет передаёт.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к\Рабочий стол\Сканированное\2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15304" cy="62865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85786" y="357166"/>
            <a:ext cx="4063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Ходит с тростью важный сэр.</a:t>
            </a:r>
          </a:p>
          <a:p>
            <a:r>
              <a:rPr lang="ru-RU" sz="2400" b="1" dirty="0" smtClean="0"/>
              <a:t>Вместо трости – буква «Р».</a:t>
            </a:r>
          </a:p>
          <a:p>
            <a:r>
              <a:rPr lang="ru-RU" sz="2400" b="1" dirty="0" smtClean="0"/>
              <a:t>Чтобы букву прочитать,</a:t>
            </a:r>
          </a:p>
          <a:p>
            <a:r>
              <a:rPr lang="ru-RU" sz="2400" b="1" dirty="0" smtClean="0"/>
              <a:t>Надо, словно рысь, рычать.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\Рабочий стол\Сканированное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34474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Изучаем алфавит:</a:t>
            </a:r>
          </a:p>
          <a:p>
            <a:r>
              <a:rPr lang="ru-RU" sz="2400" b="1" dirty="0" smtClean="0"/>
              <a:t>Первой буква «А» стоит.</a:t>
            </a:r>
          </a:p>
          <a:p>
            <a:r>
              <a:rPr lang="ru-RU" sz="2400" b="1" dirty="0" smtClean="0"/>
              <a:t>Припасла она для нас</a:t>
            </a:r>
          </a:p>
          <a:p>
            <a:r>
              <a:rPr lang="ru-RU" sz="2400" b="1" dirty="0" smtClean="0"/>
              <a:t>И арбуз, и ананас.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к\Рабочий стол\Сканированное\2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572428" cy="62865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642918"/>
            <a:ext cx="4007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Утром рано – всякий знает –</a:t>
            </a:r>
          </a:p>
          <a:p>
            <a:r>
              <a:rPr lang="ru-RU" sz="2400" b="1" dirty="0" smtClean="0"/>
              <a:t>Солнышко в окне сияет.</a:t>
            </a:r>
          </a:p>
          <a:p>
            <a:r>
              <a:rPr lang="ru-RU" sz="2400" b="1" dirty="0" smtClean="0"/>
              <a:t>С дремлющих ночных небес</a:t>
            </a:r>
          </a:p>
          <a:p>
            <a:r>
              <a:rPr lang="ru-RU" sz="2400" b="1" dirty="0" smtClean="0"/>
              <a:t>Светит месяц буквой «С».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к\Рабочий стол\Сканированное\2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3675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Буква «Т» приносит в дом</a:t>
            </a:r>
          </a:p>
          <a:p>
            <a:r>
              <a:rPr lang="ru-RU" sz="2400" b="1" dirty="0" smtClean="0"/>
              <a:t>Телевизор, телефон.</a:t>
            </a:r>
          </a:p>
          <a:p>
            <a:r>
              <a:rPr lang="ru-RU" sz="2400" b="1" dirty="0" smtClean="0"/>
              <a:t>Отгадай-ка, где таится</a:t>
            </a:r>
          </a:p>
          <a:p>
            <a:r>
              <a:rPr lang="ru-RU" sz="2400" b="1" dirty="0" smtClean="0"/>
              <a:t>Эта буква на странице?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к\Рабочий стол\Сканированное\2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00990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71934" y="357166"/>
            <a:ext cx="3964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Улитка с буквой «У» дружна</a:t>
            </a:r>
          </a:p>
          <a:p>
            <a:r>
              <a:rPr lang="ru-RU" sz="2400" b="1" dirty="0" smtClean="0"/>
              <a:t>И рожки носит, как она.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к\Рабочий стол\Сканированное\2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63579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381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Пригласил однажды лев</a:t>
            </a:r>
          </a:p>
          <a:p>
            <a:r>
              <a:rPr lang="ru-RU" sz="2400" b="1" dirty="0" smtClean="0"/>
              <a:t>В кафетерий букву «Ф».</a:t>
            </a:r>
          </a:p>
          <a:p>
            <a:r>
              <a:rPr lang="ru-RU" sz="2400" b="1" dirty="0" smtClean="0"/>
              <a:t>Фрак надел, конфет купил,</a:t>
            </a:r>
          </a:p>
          <a:p>
            <a:r>
              <a:rPr lang="ru-RU" sz="2400" b="1" dirty="0" smtClean="0"/>
              <a:t>С буквой «Ф» он кофе пил.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к\Рабочий стол\Сканированное\2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285728"/>
            <a:ext cx="7715304" cy="62865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357166"/>
            <a:ext cx="3845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«Ха-ха-ха!» да «ха-ха-ха!» -</a:t>
            </a:r>
          </a:p>
          <a:p>
            <a:r>
              <a:rPr lang="ru-RU" sz="2400" b="1" dirty="0" smtClean="0"/>
              <a:t>Хохотала буква «Х».</a:t>
            </a:r>
          </a:p>
          <a:p>
            <a:r>
              <a:rPr lang="ru-RU" sz="2400" b="1" dirty="0" smtClean="0"/>
              <a:t>Хомячок её смешил:</a:t>
            </a:r>
          </a:p>
          <a:p>
            <a:r>
              <a:rPr lang="ru-RU" sz="2400" b="1" dirty="0" smtClean="0"/>
              <a:t>Хлеб за щёки положил.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к\Рабочий стол\Сканированное\2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786742" cy="62865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357166"/>
            <a:ext cx="4153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Эту букву каждый знает.</a:t>
            </a:r>
          </a:p>
          <a:p>
            <a:r>
              <a:rPr lang="ru-RU" sz="2400" b="1" dirty="0" smtClean="0"/>
              <a:t>В цирк нас буква приглашает.</a:t>
            </a:r>
          </a:p>
          <a:p>
            <a:r>
              <a:rPr lang="ru-RU" sz="2400" b="1" dirty="0" smtClean="0"/>
              <a:t>И с цветами на крыльце</a:t>
            </a:r>
          </a:p>
          <a:p>
            <a:r>
              <a:rPr lang="ru-RU" sz="2400" b="1" dirty="0" smtClean="0"/>
              <a:t>Всех встречает буква «Ц».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к\Рабочий стол\Сканированное\3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62865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357166"/>
            <a:ext cx="358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Червячок и черепаха</a:t>
            </a:r>
          </a:p>
          <a:p>
            <a:r>
              <a:rPr lang="ru-RU" sz="2400" b="1" dirty="0" smtClean="0"/>
              <a:t>Ча-ча-ча пошли плясать.</a:t>
            </a:r>
          </a:p>
          <a:p>
            <a:r>
              <a:rPr lang="ru-RU" sz="2400" b="1" dirty="0" smtClean="0"/>
              <a:t>Это значит, всем ребятам</a:t>
            </a:r>
          </a:p>
          <a:p>
            <a:r>
              <a:rPr lang="ru-RU" sz="2400" b="1" dirty="0" smtClean="0"/>
              <a:t>Букву «Ч» пора писать.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к\Рабочий стол\Сканированное\3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00990" cy="628654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28604"/>
            <a:ext cx="3582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 забором – хороша – </a:t>
            </a:r>
          </a:p>
          <a:p>
            <a:r>
              <a:rPr lang="ru-RU" sz="2400" b="1" dirty="0" smtClean="0"/>
              <a:t>Притаилась буква «Ш».</a:t>
            </a:r>
          </a:p>
          <a:p>
            <a:r>
              <a:rPr lang="ru-RU" sz="2400" b="1" dirty="0" smtClean="0"/>
              <a:t>И в шкафу её найдёшь,</a:t>
            </a:r>
          </a:p>
          <a:p>
            <a:r>
              <a:rPr lang="ru-RU" sz="2400" b="1" dirty="0" smtClean="0"/>
              <a:t>Если все слова прочтёшь.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к\Рабочий стол\Сканированное\3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00990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285728"/>
            <a:ext cx="3997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Щука, увидав леща,</a:t>
            </a:r>
          </a:p>
          <a:p>
            <a:r>
              <a:rPr lang="ru-RU" sz="2400" b="1" dirty="0" smtClean="0"/>
              <a:t>Обещала букве «Щ»:</a:t>
            </a:r>
          </a:p>
          <a:p>
            <a:pPr>
              <a:buFontTx/>
              <a:buChar char="-"/>
            </a:pPr>
            <a:r>
              <a:rPr lang="ru-RU" sz="2400" b="1" dirty="0" smtClean="0"/>
              <a:t>Я леща не буду есть,</a:t>
            </a:r>
          </a:p>
          <a:p>
            <a:pPr>
              <a:buFontTx/>
              <a:buChar char="-"/>
            </a:pPr>
            <a:r>
              <a:rPr lang="ru-RU" sz="2400" b="1" dirty="0" smtClean="0"/>
              <a:t>Буква «Щ» в нём тоже есть.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к\Рабочий стол\Сканированное\3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5" y="214290"/>
            <a:ext cx="6286545" cy="63579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3514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могу найти никак</a:t>
            </a:r>
          </a:p>
          <a:p>
            <a:r>
              <a:rPr lang="ru-RU" sz="2000" b="1" dirty="0" smtClean="0"/>
              <a:t>Я в подъезде «Твёрдый знак»</a:t>
            </a:r>
          </a:p>
          <a:p>
            <a:r>
              <a:rPr lang="ru-RU" sz="2000" b="1" dirty="0" smtClean="0"/>
              <a:t>Дети, помогите!</a:t>
            </a:r>
          </a:p>
          <a:p>
            <a:r>
              <a:rPr lang="ru-RU" sz="2000" b="1" dirty="0" smtClean="0"/>
              <a:t>«Твёрдый знак» найдите!</a:t>
            </a:r>
            <a:endParaRPr lang="ru-RU" sz="20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к\Рабочий стол\Сканированное\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7" cy="614366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857232"/>
            <a:ext cx="3739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Булки, бублики, баранки</a:t>
            </a:r>
          </a:p>
          <a:p>
            <a:r>
              <a:rPr lang="ru-RU" sz="2400" b="1" dirty="0" smtClean="0"/>
              <a:t>Буква «Б» везёт на санках.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к\Рабочий стол\Сканированное\3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143800" cy="650085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142852"/>
            <a:ext cx="3993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Букву «Ы» возьмём с собой,</a:t>
            </a:r>
          </a:p>
          <a:p>
            <a:r>
              <a:rPr lang="ru-RU" sz="2400" b="1" dirty="0" smtClean="0"/>
              <a:t>Съедем с горки ледяной.</a:t>
            </a:r>
          </a:p>
          <a:p>
            <a:r>
              <a:rPr lang="ru-RU" sz="2400" b="1" dirty="0" smtClean="0"/>
              <a:t>Без неё не едут лыжи,</a:t>
            </a:r>
          </a:p>
          <a:p>
            <a:r>
              <a:rPr lang="ru-RU" sz="2400" b="1" dirty="0" smtClean="0"/>
              <a:t>Скучно без неё зимой.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к\Рабочий стол\Сканированное\3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72362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857356" y="214290"/>
            <a:ext cx="44971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/>
              <a:t>Знакомьтесь! Это «Мягкий знак».</a:t>
            </a:r>
          </a:p>
          <a:p>
            <a:r>
              <a:rPr lang="ru-RU" sz="2300" b="1" dirty="0" smtClean="0"/>
              <a:t>Не напишешь ты никак</a:t>
            </a:r>
          </a:p>
          <a:p>
            <a:r>
              <a:rPr lang="ru-RU" sz="2300" b="1" dirty="0" smtClean="0"/>
              <a:t>Без него слова: </a:t>
            </a:r>
            <a:r>
              <a:rPr lang="ru-RU" sz="2300" b="1" i="1" dirty="0" smtClean="0"/>
              <a:t>тюлень</a:t>
            </a:r>
            <a:r>
              <a:rPr lang="ru-RU" sz="2300" b="1" dirty="0" smtClean="0"/>
              <a:t>,</a:t>
            </a:r>
          </a:p>
          <a:p>
            <a:r>
              <a:rPr lang="ru-RU" sz="2300" b="1" i="1" dirty="0" smtClean="0"/>
              <a:t>Лось</a:t>
            </a:r>
            <a:r>
              <a:rPr lang="ru-RU" sz="2300" b="1" dirty="0" smtClean="0"/>
              <a:t> и </a:t>
            </a:r>
            <a:r>
              <a:rPr lang="ru-RU" sz="2300" b="1" i="1" dirty="0" smtClean="0"/>
              <a:t>гусь</a:t>
            </a:r>
            <a:r>
              <a:rPr lang="ru-RU" sz="2300" b="1" dirty="0" smtClean="0"/>
              <a:t>, </a:t>
            </a:r>
            <a:r>
              <a:rPr lang="ru-RU" sz="2300" b="1" i="1" dirty="0" smtClean="0"/>
              <a:t>олень</a:t>
            </a:r>
            <a:r>
              <a:rPr lang="ru-RU" sz="2300" b="1" dirty="0" smtClean="0"/>
              <a:t> и </a:t>
            </a:r>
            <a:r>
              <a:rPr lang="ru-RU" sz="2300" b="1" i="1" dirty="0" smtClean="0"/>
              <a:t>пень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к\Рабочий стол\Сканированное\3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29552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357166"/>
            <a:ext cx="330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Эскимо несёт тебе</a:t>
            </a:r>
          </a:p>
          <a:p>
            <a:r>
              <a:rPr lang="ru-RU" sz="2400" b="1" dirty="0" smtClean="0"/>
              <a:t>Сладкоежка буква «Э».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к\Рабочий стол\Сканированное\3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072362" cy="635798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357166"/>
            <a:ext cx="383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Буква «Ю» юлой кружится.</a:t>
            </a:r>
          </a:p>
          <a:p>
            <a:r>
              <a:rPr lang="ru-RU" sz="2400" b="1" dirty="0" smtClean="0"/>
              <a:t>С нами хочет подружиться.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к\Рабочий стол\Сканированное\3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358114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285728"/>
            <a:ext cx="392658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Вдаль на яхте поплывём,</a:t>
            </a:r>
          </a:p>
          <a:p>
            <a:r>
              <a:rPr lang="ru-RU" sz="2400" b="1" dirty="0" smtClean="0"/>
              <a:t>Букву «Я» с собой возьмём.</a:t>
            </a:r>
          </a:p>
          <a:p>
            <a:r>
              <a:rPr lang="ru-RU" sz="2400" b="1" dirty="0" smtClean="0"/>
              <a:t>Будем яблоки жевать,</a:t>
            </a:r>
          </a:p>
          <a:p>
            <a:r>
              <a:rPr lang="ru-RU" sz="2400" b="1" dirty="0" smtClean="0"/>
              <a:t>Буквы в клеточки писать.</a:t>
            </a:r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2400" b="1" dirty="0" smtClean="0"/>
              <a:t>Алфавит запомним сами,</a:t>
            </a:r>
          </a:p>
          <a:p>
            <a:r>
              <a:rPr lang="ru-RU" sz="2400" b="1" dirty="0" smtClean="0"/>
              <a:t>А потом расскажем маме.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571612"/>
            <a:ext cx="4786314" cy="5286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Презентация составлена на основе книги: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Тегипко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Н.В.,Перова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О.Г.,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Кардашук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А.В.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Большая книга знаний для самых маленьких. Учимся вместе с мамой: учебное пособие/ Ил. Т.В.Назаровой, Н.В.Мельниковой. – М.: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Эксмо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ОЛИСС, 2008. – 192 с.: ил.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Фоновый рисунок взят с сайта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FFFF00"/>
                </a:solidFill>
                <a:hlinkClick r:id="rId2"/>
              </a:rPr>
              <a:t>www.photopso.ru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Буратино с сайта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000" u="sng" dirty="0" smtClean="0">
                <a:hlinkClick r:id="rId3"/>
              </a:rPr>
              <a:t>http://www.chudopredki.ru/tags/стихи/page/6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290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Презентацию подготовила 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Мартыненко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М.В. ,  учитель начальных классов МОУ СОШ №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 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г. Красного Сулина  Ростовской области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325756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" name="Picture 2" descr="C:\Documents and Settings\к\Рабочий стол\Сканированное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к\Рабочий стол\Сканированное\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5" cy="614366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14876" y="928670"/>
            <a:ext cx="396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«В» для всех варенье варит.</a:t>
            </a:r>
          </a:p>
          <a:p>
            <a:r>
              <a:rPr lang="ru-RU" sz="2400" b="1" dirty="0" err="1" smtClean="0"/>
              <a:t>Винни-Пух</a:t>
            </a:r>
            <a:r>
              <a:rPr lang="ru-RU" sz="2400" b="1" dirty="0" smtClean="0"/>
              <a:t> варенье хвалит.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к\Рабочий стол\Сканированное\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21510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500042"/>
            <a:ext cx="3329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Гусь гогочет букве «Г»:</a:t>
            </a:r>
          </a:p>
          <a:p>
            <a:pPr>
              <a:buFontTx/>
              <a:buChar char="-"/>
            </a:pPr>
            <a:r>
              <a:rPr lang="ru-RU" sz="2400" b="1" dirty="0" smtClean="0"/>
              <a:t>Я почти родня тебе;</a:t>
            </a:r>
          </a:p>
          <a:p>
            <a:r>
              <a:rPr lang="ru-RU" sz="2400" b="1" dirty="0" smtClean="0"/>
              <a:t>Шею длинную имею,</a:t>
            </a:r>
          </a:p>
          <a:p>
            <a:r>
              <a:rPr lang="ru-RU" sz="2400" b="1" dirty="0" smtClean="0"/>
              <a:t>Букву «Г» писать умею.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к\Рабочий стол\Сканированное\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5798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357166"/>
            <a:ext cx="395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Буква «Д» – уютный дом.</a:t>
            </a:r>
          </a:p>
          <a:p>
            <a:r>
              <a:rPr lang="ru-RU" sz="2400" b="1" dirty="0" smtClean="0"/>
              <a:t>Динозаврик дремлет в нём.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к\Рабочий стол\Сканированное\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642942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3553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Ежевику ел енот,</a:t>
            </a:r>
          </a:p>
          <a:p>
            <a:r>
              <a:rPr lang="ru-RU" sz="2400" b="1" dirty="0" smtClean="0"/>
              <a:t>Перемазал соком рот.</a:t>
            </a:r>
          </a:p>
          <a:p>
            <a:r>
              <a:rPr lang="ru-RU" sz="2400" b="1" dirty="0" smtClean="0"/>
              <a:t>Буква «Е» несёт водицу,</a:t>
            </a:r>
          </a:p>
          <a:p>
            <a:r>
              <a:rPr lang="ru-RU" sz="2400" b="1" dirty="0" smtClean="0"/>
              <a:t>Чтобы мог енот умыться.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Сканированное\1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642941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57752" y="428604"/>
            <a:ext cx="3354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Ёж под ёлочкой поёт,</a:t>
            </a:r>
          </a:p>
          <a:p>
            <a:r>
              <a:rPr lang="ru-RU" sz="2400" b="1" dirty="0" smtClean="0"/>
              <a:t>В гости букву «Ё» зовёт.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\Рабочий стол\Сканированное\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35798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3851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Добрались до буквы «Ж».</a:t>
            </a:r>
          </a:p>
          <a:p>
            <a:r>
              <a:rPr lang="ru-RU" sz="2400" b="1" dirty="0" smtClean="0"/>
              <a:t>Пишем мы её уже.</a:t>
            </a:r>
          </a:p>
          <a:p>
            <a:r>
              <a:rPr lang="ru-RU" sz="2400" b="1" dirty="0" smtClean="0"/>
              <a:t>Пишут букву вместе с нами</a:t>
            </a:r>
          </a:p>
          <a:p>
            <a:r>
              <a:rPr lang="ru-RU" sz="2400" b="1" dirty="0" smtClean="0"/>
              <a:t>И жираф, и жук с рогами.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660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АЗБУКА  В  СТИХАХ  И  КАРТИНКАХ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Презентация составлена на основе книги: Тегипко Н.В.,Перова О.Г., Кардашук А.В. Большая книга знаний для самых маленьких. Учимся вместе с мамой: учебное пособие/ Ил. Т.В.Назаровой, Н.В.Мельниковой. – М.: Эксмо, ОЛИСС, 2008. – 192 с.: ил. Фоновый рисунок взят с сайта http://www.photopso.ru Буратино с сайта http://www.chudopredki.ru/tags/стихи/page/6/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shool</cp:lastModifiedBy>
  <cp:revision>32</cp:revision>
  <dcterms:created xsi:type="dcterms:W3CDTF">2010-12-12T08:57:18Z</dcterms:created>
  <dcterms:modified xsi:type="dcterms:W3CDTF">2010-12-20T05:30:59Z</dcterms:modified>
</cp:coreProperties>
</file>