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1" r:id="rId10"/>
    <p:sldId id="270" r:id="rId11"/>
    <p:sldId id="269" r:id="rId12"/>
    <p:sldId id="268" r:id="rId13"/>
    <p:sldId id="263" r:id="rId14"/>
    <p:sldId id="264" r:id="rId15"/>
    <p:sldId id="275" r:id="rId16"/>
    <p:sldId id="274" r:id="rId17"/>
    <p:sldId id="266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9AD1-1E34-425A-948D-62BAD19783BE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D673-9C7F-498E-B72C-F460DCF10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zezete2.z.e.pic.centerblog.net/o/e9229f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5719"/>
            <a:ext cx="9191625" cy="68937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928802"/>
            <a:ext cx="39958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Деловая игра с родителями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удущих первоклассников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«Готовимся к школе»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Подготовила и провела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бдуллова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.н. 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643446"/>
            <a:ext cx="2786082" cy="20895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533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«Передай  хлопок»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участники игры перелают хлопок над головой соседа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так далее по кругу. В течении игры не должно быть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заминки, хлопок должен постоянно «продвигаться» вперед.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продолжается до тех пор пока не получится одна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звуковая волна.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Итог игры: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«Вот так в унисон, с любовью, терпением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и поддержкой должно происходить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воспитание  детей в семье.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644766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 четвертый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 такое  ЗОЖ? Назовите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слагаемые  здорового образа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жизни.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8207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 ответов родителей составляется цветик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_20160120_124145.jpg"/>
          <p:cNvPicPr>
            <a:picLocks noChangeAspect="1"/>
          </p:cNvPicPr>
          <p:nvPr/>
        </p:nvPicPr>
        <p:blipFill>
          <a:blip r:embed="rId3" cstate="print"/>
          <a:srcRect r="25383"/>
          <a:stretch>
            <a:fillRect/>
          </a:stretch>
        </p:blipFill>
        <p:spPr>
          <a:xfrm>
            <a:off x="857224" y="1714488"/>
            <a:ext cx="4643470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357298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Ситуация .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Сережа был довольно развитым мальчиком. К моменту поступления в школу он мог читать, знал много стихов. Но, несмотря на то, что Сережа пошел в школу с большой радостью, с первых дней учебы он стал нарушать школьную дисциплину: вертелся на уроках, не слушал объяснения учителя.                                                                                          </a:t>
            </a:r>
          </a:p>
          <a:p>
            <a:pPr marL="342900" indent="-342900"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послужило причиной неуспехов в школе?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какой неготовности ребенка идет речь?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необходимо делать, чтобы исправить ситуацию?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0004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Разбор  ситуации.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3117"/>
            <a:ext cx="6357966" cy="315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itchFamily="18" charset="0"/>
              </a:rPr>
              <a:t>интеллектуальная</a:t>
            </a:r>
          </a:p>
          <a:p>
            <a:pPr>
              <a:lnSpc>
                <a:spcPct val="130000"/>
              </a:lnSpc>
            </a:pPr>
            <a:r>
              <a:rPr lang="ru-RU" sz="4000" dirty="0" smtClean="0">
                <a:latin typeface="Times New Roman" pitchFamily="18" charset="0"/>
              </a:rPr>
              <a:t> мотивационная</a:t>
            </a:r>
          </a:p>
          <a:p>
            <a:pPr>
              <a:lnSpc>
                <a:spcPct val="130000"/>
              </a:lnSpc>
            </a:pPr>
            <a:r>
              <a:rPr lang="ru-RU" sz="4000" dirty="0" smtClean="0">
                <a:latin typeface="Times New Roman" pitchFamily="18" charset="0"/>
              </a:rPr>
              <a:t> эмоционально-волевая</a:t>
            </a:r>
          </a:p>
          <a:p>
            <a:pPr>
              <a:lnSpc>
                <a:spcPct val="130000"/>
              </a:lnSpc>
            </a:pPr>
            <a:r>
              <a:rPr lang="ru-RU" sz="4000" dirty="0" smtClean="0">
                <a:latin typeface="Times New Roman" pitchFamily="18" charset="0"/>
              </a:rPr>
              <a:t> коммуникативная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57148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0066"/>
                </a:solidFill>
              </a:rPr>
              <a:t>Психологическая готовность </a:t>
            </a:r>
            <a:br>
              <a:rPr lang="ru-RU" sz="4000" b="1" i="1" dirty="0" smtClean="0">
                <a:solidFill>
                  <a:srgbClr val="000066"/>
                </a:solidFill>
              </a:rPr>
            </a:br>
            <a:r>
              <a:rPr lang="ru-RU" sz="4000" b="1" i="1" dirty="0" smtClean="0">
                <a:solidFill>
                  <a:srgbClr val="000066"/>
                </a:solidFill>
              </a:rPr>
              <a:t>к школе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pic>
        <p:nvPicPr>
          <p:cNvPr id="3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6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428736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Эмоционально-волевая готовность </a:t>
            </a:r>
            <a:r>
              <a:rPr lang="ru-RU" sz="2400" dirty="0" smtClean="0">
                <a:latin typeface="Times New Roman" pitchFamily="18" charset="0"/>
              </a:rPr>
              <a:t>предполагает,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что ребенок способен поставить цель, принять 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решение, наметить план действий, исполнить его, 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проявить определенное усилие и оценить результат 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своего волевого усилия. </a:t>
            </a:r>
          </a:p>
          <a:p>
            <a:pPr algn="just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</a:rPr>
              <a:t>Коммуникативная готовность</a:t>
            </a:r>
            <a:r>
              <a:rPr lang="ru-RU" sz="2400" dirty="0" smtClean="0">
                <a:latin typeface="Times New Roman" pitchFamily="18" charset="0"/>
              </a:rPr>
              <a:t> предполагает 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умение ребенка войти в детское общество, 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действовать совместно с другими, то есть качества,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обеспечивающие безболезненную адаптацию </a:t>
            </a:r>
          </a:p>
          <a:p>
            <a:pPr algn="just"/>
            <a:r>
              <a:rPr lang="ru-RU" sz="2400" dirty="0" smtClean="0">
                <a:latin typeface="Times New Roman" pitchFamily="18" charset="0"/>
              </a:rPr>
              <a:t>ребенка к новым условиям.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Компоненты психологической готовности к школе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8466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428736"/>
            <a:ext cx="6858048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Приучите ребенка содержать свои вещи в порядке.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Не пугайте ребенка трудностями и неудачами в школе.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Научите ребенка правильно реагировать на неудачи.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Хорошие манеры ребенка — зеркало семейных отношений.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Помогите ребенку обрести чувство уверенности в себе.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Приучайте ребенка к самостоятельности в обыденной жизни.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Учите ребенка чувствовать и удивляться, поощряйте его любознательность.  </a:t>
            </a:r>
          </a:p>
          <a:p>
            <a:pPr marL="457200" indent="-457200">
              <a:lnSpc>
                <a:spcPct val="90000"/>
              </a:lnSpc>
            </a:pPr>
            <a:endParaRPr lang="ru-RU" sz="2400" dirty="0" smtClean="0">
              <a:latin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ru-RU" sz="2400" dirty="0" smtClean="0">
              <a:latin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53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Памятка родителям будущих первоклассников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3.proshkolu.ru/content/media/pic/std/2000000/1750000/1749963-9f315c86b549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74" y="0"/>
            <a:ext cx="9164074" cy="73160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5" y="1785926"/>
            <a:ext cx="607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написано в мире статей.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сколько написано лекций умных.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том. как воспитывать нам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Пытливых и добрых, смешных и шумных.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Советы несутся со всех сторон;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Пишут ученые, и писатели,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Иные из кожи аж лезут вон.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быть? Да внушать можно, то и се,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средство, по- моему, всем по росту,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Тут все очень сложно  и очень просто: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Будьте хорошими! Вот и все!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формление 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оформление 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42852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оформление 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500438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928670"/>
            <a:ext cx="90704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 игры: определить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аиболее важные психологические характеристики ребенка, необходимые для успешного обучения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школе.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Форма проведения:  деловая  игра.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Оборудование: бумага.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учки,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оборудование для показа презентации.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Участники:  все родители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142984"/>
            <a:ext cx="8450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игры: в игре нет зрителей,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 участники.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ведущий задает вопрос, в группах идет обсуждение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Представитель от каждой группы высказывает мнение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руппы по данному вопросу. Нельзя повторять ранее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казанное. Выступления должны быть корректными,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Мнение каждого участника игры заслуживает уважения.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785794"/>
            <a:ext cx="667605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Первый вопрос: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Какими качествами должен 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обладать,на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ваш  взгляд,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«идеальный первоклассник»?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6366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Социальный портрет ребенка 7 лет, освоившего основную общеобразовательную программу дошкольного образования.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изически развитый, овладевший основными культурно-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игиеническими  навыками;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моционально отзывчивый;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любознательный, активный;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овладевший универсальными предпосылками учебной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–умениями работать по правилу 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образцу, слушать взрослого и выполнять его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инструкции;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способный управлять своим поведением 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планировать свои действия на основе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первичных ценностных представлений.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Овладевший средствами общения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способами взаимодействия.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000108"/>
            <a:ext cx="741247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Вопрос второй: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характеризует, по вашему,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психологически здорового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ребенка?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1214422"/>
            <a:ext cx="769986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Следующие  качества характеризуют психологически  здорового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ребенка: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эмоциональное спокойствия;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умение  адаптироваться к новым жизненным обстоятельствам;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жизнерадостность,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познающий себя и окружающий мир не только разумом,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но и чувствами.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Можно сказать, что ключевым словом для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психологического здоровья является слово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«гармония».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142984"/>
            <a:ext cx="79553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Вопрос   третий.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подразумевается под психологической поддержкой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ребенка?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analevoch.justclick.ru/media/content/yanalevoch/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6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11327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Психологическая поддержка – создание ребенку ситуации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гарантированным успехом.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необходимо: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опираться на сильные стороны ребенка;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избегать подчеркивания промахов ребенка;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уметь и хотеть демонстрировать любовь и уважение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 ребенку;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уметь помочь ребенку разбить большие задания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на более мелкие, с которыми он сможет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справиться;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Позволить ребенку самому решать проблемы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там, где это возможно.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Запреты и правила должны быть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четко сформулированными, простыми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выполнимыми, соответствовать уровню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развития ребенка.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766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2016-01-19T11:33:51Z</dcterms:created>
  <dcterms:modified xsi:type="dcterms:W3CDTF">2016-01-27T04:39:49Z</dcterms:modified>
</cp:coreProperties>
</file>