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5" r:id="rId8"/>
    <p:sldId id="283" r:id="rId9"/>
    <p:sldId id="28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8C4A-45F4-4619-89A6-F61622AE96A8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EE9D-8687-45C5-954E-020DAACF0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054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8C4A-45F4-4619-89A6-F61622AE96A8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EE9D-8687-45C5-954E-020DAACF0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169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8C4A-45F4-4619-89A6-F61622AE96A8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EE9D-8687-45C5-954E-020DAACF0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43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8C4A-45F4-4619-89A6-F61622AE96A8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EE9D-8687-45C5-954E-020DAACF0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82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8C4A-45F4-4619-89A6-F61622AE96A8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EE9D-8687-45C5-954E-020DAACF0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26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8C4A-45F4-4619-89A6-F61622AE96A8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EE9D-8687-45C5-954E-020DAACF0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846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8C4A-45F4-4619-89A6-F61622AE96A8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EE9D-8687-45C5-954E-020DAACF0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563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8C4A-45F4-4619-89A6-F61622AE96A8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EE9D-8687-45C5-954E-020DAACF0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16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8C4A-45F4-4619-89A6-F61622AE96A8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EE9D-8687-45C5-954E-020DAACF0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51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8C4A-45F4-4619-89A6-F61622AE96A8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EE9D-8687-45C5-954E-020DAACF0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36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8C4A-45F4-4619-89A6-F61622AE96A8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EE9D-8687-45C5-954E-020DAACF0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5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18C4A-45F4-4619-89A6-F61622AE96A8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BEE9D-8687-45C5-954E-020DAACF0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83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24000" y="218941"/>
            <a:ext cx="9144000" cy="927279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+mn-lt"/>
              </a:rPr>
              <a:t>Государственное бюджетное дошкольное образовательное учреждение </a:t>
            </a:r>
            <a:br>
              <a:rPr lang="ru-RU" sz="1800" b="1" dirty="0" smtClean="0">
                <a:latin typeface="+mn-lt"/>
              </a:rPr>
            </a:br>
            <a:r>
              <a:rPr lang="ru-RU" sz="1800" b="1" dirty="0" smtClean="0">
                <a:latin typeface="+mn-lt"/>
              </a:rPr>
              <a:t>детский сад №34 Кировского района Санкт-Петербурга</a:t>
            </a:r>
            <a:endParaRPr lang="ru-RU" sz="1800" b="1" dirty="0">
              <a:latin typeface="+mn-lt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24000" y="2472744"/>
            <a:ext cx="9144000" cy="2266681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Презентация</a:t>
            </a:r>
          </a:p>
          <a:p>
            <a:r>
              <a:rPr lang="ru-RU" sz="4000" dirty="0" smtClean="0"/>
              <a:t>«Полет к звездам»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7675808" y="4739425"/>
            <a:ext cx="4134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Группа №8 «Звездочки»</a:t>
            </a:r>
          </a:p>
          <a:p>
            <a:r>
              <a:rPr lang="ru-RU" b="1" dirty="0" smtClean="0"/>
              <a:t>Воспитатель: </a:t>
            </a:r>
            <a:r>
              <a:rPr lang="ru-RU" b="1" dirty="0" err="1" smtClean="0"/>
              <a:t>Неклюсова</a:t>
            </a:r>
            <a:r>
              <a:rPr lang="ru-RU" b="1" dirty="0" smtClean="0"/>
              <a:t> Ю.В.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39425" y="6168981"/>
            <a:ext cx="1844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Санкт-Петербург</a:t>
            </a:r>
          </a:p>
          <a:p>
            <a:r>
              <a:rPr lang="ru-RU" b="1" dirty="0" smtClean="0"/>
              <a:t>       2015 год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6241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56" y="0"/>
            <a:ext cx="9787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8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                РАКЕТА           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558" y="1532587"/>
            <a:ext cx="8500055" cy="5177306"/>
          </a:xfrm>
        </p:spPr>
      </p:pic>
    </p:spTree>
    <p:extLst>
      <p:ext uri="{BB962C8B-B14F-4D97-AF65-F5344CB8AC3E}">
        <p14:creationId xmlns:p14="http://schemas.microsoft.com/office/powerpoint/2010/main" val="239891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       Первый космонавт                           Специальный костюм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 Юрий Гагарин                                             Скафандр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" b="5289"/>
          <a:stretch/>
        </p:blipFill>
        <p:spPr>
          <a:xfrm>
            <a:off x="978794" y="1973687"/>
            <a:ext cx="5117206" cy="388619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73687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82193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«5,4,3,2,1,-Пуск!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82" y="1339403"/>
            <a:ext cx="8358389" cy="5344732"/>
          </a:xfrm>
        </p:spPr>
      </p:pic>
    </p:spTree>
    <p:extLst>
      <p:ext uri="{BB962C8B-B14F-4D97-AF65-F5344CB8AC3E}">
        <p14:creationId xmlns:p14="http://schemas.microsoft.com/office/powerpoint/2010/main" val="152492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       Планета Земля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592" y="1468192"/>
            <a:ext cx="7250805" cy="5074275"/>
          </a:xfrm>
        </p:spPr>
      </p:pic>
    </p:spTree>
    <p:extLst>
      <p:ext uri="{BB962C8B-B14F-4D97-AF65-F5344CB8AC3E}">
        <p14:creationId xmlns:p14="http://schemas.microsoft.com/office/powerpoint/2010/main" val="352843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Солнце                                 Луна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24717" cy="445926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4459265"/>
          </a:xfrm>
        </p:spPr>
      </p:pic>
    </p:spTree>
    <p:extLst>
      <p:ext uri="{BB962C8B-B14F-4D97-AF65-F5344CB8AC3E}">
        <p14:creationId xmlns:p14="http://schemas.microsoft.com/office/powerpoint/2010/main" val="12586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 Спасибо за внимание!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3" y="1584101"/>
            <a:ext cx="8100811" cy="5273899"/>
          </a:xfrm>
        </p:spPr>
      </p:pic>
    </p:spTree>
    <p:extLst>
      <p:ext uri="{BB962C8B-B14F-4D97-AF65-F5344CB8AC3E}">
        <p14:creationId xmlns:p14="http://schemas.microsoft.com/office/powerpoint/2010/main" val="2228915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50</Words>
  <Application>Microsoft Office PowerPoint</Application>
  <PresentationFormat>Широкоэкранный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Государственное бюджетное дошкольное образовательное учреждение  детский сад №34 Кировского района Санкт-Петербурга</vt:lpstr>
      <vt:lpstr>Презентация PowerPoint</vt:lpstr>
      <vt:lpstr>                                РАКЕТА            </vt:lpstr>
      <vt:lpstr>       Первый космонавт                           Специальный костюм            Юрий Гагарин                                             Скафандр</vt:lpstr>
      <vt:lpstr>                       «5,4,3,2,1,-Пуск!</vt:lpstr>
      <vt:lpstr>                       Планета Земля</vt:lpstr>
      <vt:lpstr>         Солнце                                 Луна</vt:lpstr>
      <vt:lpstr>Презентация PowerPoint</vt:lpstr>
      <vt:lpstr>                 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15</cp:revision>
  <dcterms:created xsi:type="dcterms:W3CDTF">2015-04-16T07:33:30Z</dcterms:created>
  <dcterms:modified xsi:type="dcterms:W3CDTF">2015-04-17T09:34:29Z</dcterms:modified>
</cp:coreProperties>
</file>