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2" r:id="rId7"/>
    <p:sldId id="263" r:id="rId8"/>
    <p:sldId id="264" r:id="rId9"/>
    <p:sldId id="266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F05996-3C12-4839-A5BC-00406D7B303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0BBB6F-4C2B-4294-B2C8-359237E0A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ru/url?sa=i&amp;rct=j&amp;q=&amp;esrc=s&amp;frm=1&amp;source=images&amp;cd=&amp;cad=rja&amp;uact=8&amp;ved=0CAcQjRw&amp;url=http%3A%2F%2Fwww.koob.ru%2Fsmirnova_e%2F&amp;ei=9PszVcDcJIWZsAGEoIAI&amp;bvm=bv.91071109,d.bGg&amp;psig=AFQjCNHa_EIgcHAK7TI6zYpQ6z8t75X6ag&amp;ust=142955659355714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ru/url?sa=i&amp;source=images&amp;cd=&amp;cad=rja&amp;uact=8&amp;ved=0CAgQjRw&amp;url=http://lib.rus.ec/a/57352&amp;ei=ackzVZywCcuQsgGl4oHgCg&amp;psig=AFQjCNFqI0fXwNCkRUFyl37XYhgLQLwHqQ&amp;ust=14295436572241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commons.wikimedia.org/wiki/File:George_Herbert_Mead.jpg?uselang=ru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ru/url?sa=i&amp;rct=j&amp;q=&amp;esrc=s&amp;frm=1&amp;source=images&amp;cd=&amp;cad=rja&amp;uact=8&amp;ved=0CAcQjRw&amp;url=http://imhonet.ru/person/7802/&amp;ei=BcozVYOkA4HCsgG6uIG4Dw&amp;bvm=bv.91071109,d.bGg&amp;psig=AFQjCNEpEv6ZFQjYtz0ohACk3BOADgZS9A&amp;ust=142954380370886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285992"/>
            <a:ext cx="6172200" cy="13716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ОБЩЕНИЕ ДЕТЕЙ ДОШКОЛЬНОГО ВОЗРАСТА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 СВЕРСТНИКАМИ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428604"/>
            <a:ext cx="678661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«Педагогический колледж № 4 Санкт-Петербурга»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500174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Курсовая работа на тему 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3143248"/>
            <a:ext cx="52149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студентки: Кузьминой Елены Валерьевны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руппа, специальность: 35, 050144 «Дошкольное образование»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уководитель: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Фроликова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Наталья       Владимировна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8572528" cy="487375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Экспериментальная разработка проблемы общения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сверстников - дошкольников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зарубежной психологии направлена не на выявление его значения для психического развития, а на исследование отдельных частных вопросов.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мнению отечественных психологов развитие общения сверстников-дошкольников способствует коммуникативной готовности детей к школьному обучению, что выражается в развитии у дошкольников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внеситуативно 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личностной формы общения.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протяжении дошкольного возраста общение детей друг с другом существенно изменяется по всем параметрам: меняются содержание потребности мотивы и средства общения.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Знание отличительных особенностей общения дошкольников со сверстниками помогает воспитателю гасить конфликты в детском коллективе, создать в нем доброжелательную атмосферу, создать условия для всестороннего развития детей.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Диагностическое исследование общения дошкольников показало, что специальная педагогическая организация процесса взаимодействия дошкольников друг с другом на занятиях по продуктивной деятельности возможна уже начиная с трехлетнего возраста. Положительный опыт начальных форм сотрудничества, приобретаемый дошкольниками, будет способствовать интеллектуальному и личностному развитию детей.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в дошкольном возрасте является универсальной формой развития и служит основой для становления будущей учебной деятельности.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0"/>
            <a:ext cx="6357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частные садики Воронежа Чудо-советы родителя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21523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214554"/>
            <a:ext cx="7467600" cy="444512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Исследование общения дошкольников со сверстниками в зарубежной психологии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проблемы общения дошкольников со сверстниками в отечественной психологической науке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форм общения дошкольника со сверстниками в онтогенезе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Отличительные особенности общения дошкольников со сверстниками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 диагностического исследования общения дошкольников со сверстниками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Характеристика игры как ведущей деятельности в дошкольном возрасте.</a:t>
            </a:r>
          </a:p>
          <a:p>
            <a:pPr algn="just"/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000108"/>
            <a:ext cx="7858180" cy="221457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 algn="just">
              <a:spcBef>
                <a:spcPct val="0"/>
              </a:spcBef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7166"/>
            <a:ext cx="75724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дошкольного возраста.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процесс общения со сверстниками.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исследование общения детей дошкольного возраста со сверстниками.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 работы: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Эльконин Даниил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Содержимое 4" descr="Эльконин Даниил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5143512"/>
            <a:ext cx="2857520" cy="6540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b="3608"/>
          <a:stretch>
            <a:fillRect/>
          </a:stretch>
        </p:blipFill>
        <p:spPr bwMode="auto">
          <a:xfrm>
            <a:off x="3000364" y="1214422"/>
            <a:ext cx="2771775" cy="384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929322" y="5214950"/>
            <a:ext cx="2857520" cy="6540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20" name="Picture 4" descr="http://www.koob.ru/images/smirnova_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214422"/>
            <a:ext cx="2786082" cy="385765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2910" y="214290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Учёные, внесшие вклад в разработку проблемы общения дошкольников со сверстниками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542926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Д. Б.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5429264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М. И.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Лисина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542926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Е. О. Смирнова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.rus.ec/files/piage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00108"/>
            <a:ext cx="1850193" cy="2500330"/>
          </a:xfrm>
          <a:prstGeom prst="rect">
            <a:avLst/>
          </a:prstGeom>
          <a:noFill/>
        </p:spPr>
      </p:pic>
      <p:pic>
        <p:nvPicPr>
          <p:cNvPr id="1028" name="Picture 4" descr="http://st7.imhonet.ru/person/7e/c6/7ec6c4a3e01ceaed95763884a384b11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00504"/>
            <a:ext cx="1643074" cy="2222301"/>
          </a:xfrm>
          <a:prstGeom prst="rect">
            <a:avLst/>
          </a:prstGeom>
          <a:noFill/>
        </p:spPr>
      </p:pic>
      <p:pic>
        <p:nvPicPr>
          <p:cNvPr id="1030" name="Picture 6" descr="George Herbert Mead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000504"/>
            <a:ext cx="1571636" cy="2143140"/>
          </a:xfrm>
          <a:prstGeom prst="rect">
            <a:avLst/>
          </a:prstGeom>
          <a:noFill/>
        </p:spPr>
      </p:pic>
      <p:pic>
        <p:nvPicPr>
          <p:cNvPr id="8194" name="Picture 2" descr=" - Public Domain 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000504"/>
            <a:ext cx="1643074" cy="21688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14744" y="357187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Ж. Пиаже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628652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628652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Л. 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628652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214290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Исследование общения дошкольников со сверстниками в зарубежной психологии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ена\Desktop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143436" cy="3143272"/>
          </a:xfrm>
          <a:prstGeom prst="rect">
            <a:avLst/>
          </a:prstGeom>
          <a:noFill/>
        </p:spPr>
      </p:pic>
      <p:pic>
        <p:nvPicPr>
          <p:cNvPr id="24579" name="Picture 3" descr="C:\Users\Лена\Desktop\DSC00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52"/>
            <a:ext cx="4286280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Анализ проблемы общения дошкольников со сверстниками в отечественной психологической науке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686675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225"/>
                <a:gridCol w="2562225"/>
                <a:gridCol w="25622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общения со взрослыми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общения со сверстниками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Младенчество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Ситуативно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личностная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Ранний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Ситуативно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- деловая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Эмоционально -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Дошкольный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Внеситуативно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-познавательная </a:t>
                      </a:r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Внеситуативно -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личностная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Ситуативно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- деловая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Внеситуативно - деловая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285728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форм общения дошкольника со сверстниками в онтогенезе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а\Desktop\презент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643314"/>
            <a:ext cx="4486013" cy="30003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21429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Отличительные особенности общения дошкольников со сверстниками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Дошкольники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3-5 лет не могут самостоятельно наладить деловое общение с ровесниками. Это происходит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тому, что дошкольники первоначально оказываются в проблемной ситуации сотрудничества, которая вызывает необходимость поиска способов кооперации.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Демонстрация этих способов не в прямой, учебной, а в игровой форме приводит к тому, что дети сами «снимают» образец способов взаимодействия и переносят его в самостоятельную кооперированную деятельность.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14290"/>
            <a:ext cx="7715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Диагностическое исследование общения дошкольников со сверстниками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Исследование Мавриной  И. В. по методике «Сложи узор», которое может показать:</a:t>
            </a:r>
          </a:p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DSC00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840" y="3643314"/>
            <a:ext cx="5846214" cy="3214686"/>
          </a:xfrm>
          <a:prstGeom prst="rect">
            <a:avLst/>
          </a:prstGeom>
          <a:noFill/>
        </p:spPr>
      </p:pic>
      <p:pic>
        <p:nvPicPr>
          <p:cNvPr id="3075" name="Picture 3" descr="C:\Users\Лена\Desktop\DSC0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5000660" cy="281084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42852"/>
            <a:ext cx="7358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Игра как ведущая деятельность в дошкольном возрасте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520</TotalTime>
  <Words>504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«Педагогический колледж № 4 Санкт-Петербурга» </dc:title>
  <dc:creator>IB-x49</dc:creator>
  <cp:lastModifiedBy>Лена</cp:lastModifiedBy>
  <cp:revision>26</cp:revision>
  <dcterms:created xsi:type="dcterms:W3CDTF">2015-03-25T07:40:12Z</dcterms:created>
  <dcterms:modified xsi:type="dcterms:W3CDTF">2015-04-19T22:00:47Z</dcterms:modified>
</cp:coreProperties>
</file>