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257" r:id="rId3"/>
    <p:sldId id="267" r:id="rId4"/>
    <p:sldId id="268" r:id="rId5"/>
    <p:sldId id="260" r:id="rId6"/>
    <p:sldId id="262" r:id="rId7"/>
    <p:sldId id="264" r:id="rId8"/>
    <p:sldId id="270" r:id="rId9"/>
  </p:sldIdLst>
  <p:sldSz cx="9144000" cy="6858000" type="screen4x3"/>
  <p:notesSz cx="6858000" cy="9144000"/>
  <p:defaultTextStyle>
    <a:defPPr>
      <a:defRPr lang="tr-TR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33"/>
    <a:srgbClr val="FF0066"/>
    <a:srgbClr val="FAFD6B"/>
    <a:srgbClr val="F7FC1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2B2C8F-7BE4-425D-8798-EF80BB385922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Click="0" advTm="500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D49DB3-8475-42B9-9E46-EC7B0A0FF472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Click="0" advTm="500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180D35-BB9C-4B70-A136-B2D174A89D49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Click="0" advTm="500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2D4988-16E1-4048-A294-EA63035FB92D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Click="0" advTm="500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90BBAC-FE48-4403-AB75-699A1797A794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Click="0" advTm="500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56C799-F838-4400-AA28-3DB49F0F164A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Click="0" advTm="500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17506-21FB-4E76-8C32-12103FD0D3D6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Click="0" advTm="500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EEBEA-F985-4A13-A83C-28CA2D0B6DD9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Click="0" advTm="500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E42589-8549-41FC-AF35-F8F192F3577A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Click="0" advTm="500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F1BA2C-B103-428F-9E59-73DA6AE3DF8D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Click="0" advTm="500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B7CD4B-FA7D-4746-B223-A546CF453F07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Click="0" advTm="500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biçemi için tıklatın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biçemleri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tr-T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tr-T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BCAFA4C-15F9-4FF9-B96E-D116B71B7298}" type="slidenum">
              <a:rPr lang="tr-TR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5000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Belgelerim\Aslan\DegoBar\bebek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533400" y="762000"/>
            <a:ext cx="80772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CH" sz="4400" b="1" dirty="0" err="1">
                <a:solidFill>
                  <a:srgbClr val="FF0066"/>
                </a:solidFill>
                <a:latin typeface="Courier New" pitchFamily="49" charset="0"/>
              </a:rPr>
              <a:t>За</a:t>
            </a:r>
            <a:r>
              <a:rPr lang="de-CH" sz="4400" b="1" dirty="0">
                <a:solidFill>
                  <a:srgbClr val="FF0066"/>
                </a:solidFill>
                <a:latin typeface="Courier New" pitchFamily="49" charset="0"/>
              </a:rPr>
              <a:t> </a:t>
            </a:r>
            <a:r>
              <a:rPr lang="de-CH" sz="4400" b="1" dirty="0" err="1">
                <a:solidFill>
                  <a:srgbClr val="FF0066"/>
                </a:solidFill>
                <a:latin typeface="Courier New" pitchFamily="49" charset="0"/>
              </a:rPr>
              <a:t>день</a:t>
            </a:r>
            <a:r>
              <a:rPr lang="de-CH" sz="4400" b="1" dirty="0">
                <a:solidFill>
                  <a:srgbClr val="FF0066"/>
                </a:solidFill>
                <a:latin typeface="Courier New" pitchFamily="49" charset="0"/>
              </a:rPr>
              <a:t> </a:t>
            </a:r>
            <a:r>
              <a:rPr lang="de-CH" sz="4400" b="1" dirty="0" err="1">
                <a:solidFill>
                  <a:srgbClr val="FF0066"/>
                </a:solidFill>
                <a:latin typeface="Courier New" pitchFamily="49" charset="0"/>
              </a:rPr>
              <a:t>до</a:t>
            </a:r>
            <a:r>
              <a:rPr lang="de-CH" sz="4400" b="1" dirty="0">
                <a:solidFill>
                  <a:srgbClr val="FF0066"/>
                </a:solidFill>
                <a:latin typeface="Courier New" pitchFamily="49" charset="0"/>
              </a:rPr>
              <a:t> </a:t>
            </a:r>
            <a:r>
              <a:rPr lang="de-CH" sz="4400" b="1" dirty="0" err="1" smtClean="0">
                <a:solidFill>
                  <a:srgbClr val="FF0066"/>
                </a:solidFill>
                <a:latin typeface="Courier New" pitchFamily="49" charset="0"/>
              </a:rPr>
              <a:t>рожден</a:t>
            </a:r>
            <a:r>
              <a:rPr lang="ru-RU" sz="4400" b="1" dirty="0" smtClean="0">
                <a:solidFill>
                  <a:srgbClr val="FF0066"/>
                </a:solidFill>
                <a:latin typeface="Courier New" pitchFamily="49" charset="0"/>
              </a:rPr>
              <a:t>и</a:t>
            </a:r>
            <a:r>
              <a:rPr lang="de-CH" sz="4400" b="1" dirty="0" smtClean="0">
                <a:solidFill>
                  <a:srgbClr val="FF0066"/>
                </a:solidFill>
                <a:latin typeface="Courier New" pitchFamily="49" charset="0"/>
              </a:rPr>
              <a:t>я </a:t>
            </a:r>
            <a:r>
              <a:rPr lang="de-CH" sz="4400" b="1" dirty="0" err="1">
                <a:solidFill>
                  <a:srgbClr val="FF0066"/>
                </a:solidFill>
                <a:latin typeface="Courier New" pitchFamily="49" charset="0"/>
              </a:rPr>
              <a:t>Ребенок</a:t>
            </a:r>
            <a:r>
              <a:rPr lang="de-CH" sz="4400" b="1" dirty="0">
                <a:solidFill>
                  <a:srgbClr val="FF0066"/>
                </a:solidFill>
                <a:latin typeface="Courier New" pitchFamily="49" charset="0"/>
              </a:rPr>
              <a:t> </a:t>
            </a:r>
            <a:r>
              <a:rPr lang="de-CH" sz="4400" b="1" dirty="0" err="1">
                <a:solidFill>
                  <a:srgbClr val="FF0066"/>
                </a:solidFill>
                <a:latin typeface="Courier New" pitchFamily="49" charset="0"/>
              </a:rPr>
              <a:t>спросил</a:t>
            </a:r>
            <a:r>
              <a:rPr lang="de-CH" sz="4400" b="1" dirty="0">
                <a:solidFill>
                  <a:srgbClr val="FF0066"/>
                </a:solidFill>
                <a:latin typeface="Courier New" pitchFamily="49" charset="0"/>
              </a:rPr>
              <a:t> у </a:t>
            </a:r>
            <a:r>
              <a:rPr lang="ru-RU" sz="4400" b="1" dirty="0" smtClean="0">
                <a:solidFill>
                  <a:srgbClr val="FF0066"/>
                </a:solidFill>
                <a:latin typeface="Courier New" pitchFamily="49" charset="0"/>
              </a:rPr>
              <a:t>Б</a:t>
            </a:r>
            <a:r>
              <a:rPr lang="de-CH" sz="4400" b="1" dirty="0" err="1" smtClean="0">
                <a:solidFill>
                  <a:srgbClr val="FF0066"/>
                </a:solidFill>
                <a:latin typeface="Courier New" pitchFamily="49" charset="0"/>
              </a:rPr>
              <a:t>ога</a:t>
            </a:r>
            <a:r>
              <a:rPr lang="de-CH" sz="4400" b="1" dirty="0">
                <a:solidFill>
                  <a:srgbClr val="FF0066"/>
                </a:solidFill>
                <a:latin typeface="Courier New" pitchFamily="49" charset="0"/>
              </a:rPr>
              <a:t>:</a:t>
            </a:r>
            <a:endParaRPr lang="de-CH" sz="4800" b="1" dirty="0">
              <a:solidFill>
                <a:srgbClr val="FF0066"/>
              </a:solidFill>
              <a:latin typeface="Courier New" pitchFamily="49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Click="0" advTm="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Belgelerim\Aslan\DegoBar\bebek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838200" y="1295400"/>
            <a:ext cx="7891463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CH" sz="4800" b="1" dirty="0" smtClean="0">
                <a:solidFill>
                  <a:srgbClr val="FFFF66"/>
                </a:solidFill>
                <a:latin typeface="Courier New" pitchFamily="49" charset="0"/>
              </a:rPr>
              <a:t>„Я </a:t>
            </a:r>
            <a:r>
              <a:rPr lang="ru-RU" sz="4800" b="1" dirty="0" smtClean="0">
                <a:solidFill>
                  <a:srgbClr val="FFFF66"/>
                </a:solidFill>
                <a:latin typeface="Courier New" pitchFamily="49" charset="0"/>
              </a:rPr>
              <a:t>совершенно </a:t>
            </a:r>
            <a:r>
              <a:rPr lang="de-CH" sz="4800" b="1" dirty="0" err="1" smtClean="0">
                <a:solidFill>
                  <a:srgbClr val="FFFF66"/>
                </a:solidFill>
                <a:latin typeface="Courier New" pitchFamily="49" charset="0"/>
              </a:rPr>
              <a:t>не</a:t>
            </a:r>
            <a:r>
              <a:rPr lang="de-CH" sz="4800" b="1" dirty="0" smtClean="0">
                <a:solidFill>
                  <a:srgbClr val="FFFF66"/>
                </a:solidFill>
                <a:latin typeface="Courier New" pitchFamily="49" charset="0"/>
              </a:rPr>
              <a:t> </a:t>
            </a:r>
            <a:r>
              <a:rPr lang="de-CH" sz="4800" b="1" dirty="0" err="1" smtClean="0">
                <a:solidFill>
                  <a:srgbClr val="FFFF66"/>
                </a:solidFill>
                <a:latin typeface="Courier New" pitchFamily="49" charset="0"/>
              </a:rPr>
              <a:t>знаю</a:t>
            </a:r>
            <a:r>
              <a:rPr lang="ru-RU" sz="4800" b="1" dirty="0" smtClean="0">
                <a:solidFill>
                  <a:srgbClr val="FFFF66"/>
                </a:solidFill>
                <a:latin typeface="Courier New" pitchFamily="49" charset="0"/>
              </a:rPr>
              <a:t>,</a:t>
            </a:r>
            <a:r>
              <a:rPr lang="de-CH" sz="4800" b="1" dirty="0" smtClean="0">
                <a:solidFill>
                  <a:srgbClr val="FFFF66"/>
                </a:solidFill>
                <a:latin typeface="Courier New" pitchFamily="49" charset="0"/>
              </a:rPr>
              <a:t> </a:t>
            </a:r>
            <a:r>
              <a:rPr lang="de-CH" sz="4800" b="1" dirty="0" err="1">
                <a:solidFill>
                  <a:srgbClr val="FFFF66"/>
                </a:solidFill>
                <a:latin typeface="Courier New" pitchFamily="49" charset="0"/>
              </a:rPr>
              <a:t>что</a:t>
            </a:r>
            <a:r>
              <a:rPr lang="de-CH" sz="4800" b="1" dirty="0">
                <a:solidFill>
                  <a:srgbClr val="FFFF66"/>
                </a:solidFill>
                <a:latin typeface="Courier New" pitchFamily="49" charset="0"/>
              </a:rPr>
              <a:t> я </a:t>
            </a:r>
            <a:r>
              <a:rPr lang="de-CH" sz="4800" b="1" dirty="0" err="1">
                <a:solidFill>
                  <a:srgbClr val="FFFF66"/>
                </a:solidFill>
                <a:latin typeface="Courier New" pitchFamily="49" charset="0"/>
              </a:rPr>
              <a:t>должен</a:t>
            </a:r>
            <a:r>
              <a:rPr lang="de-CH" sz="4800" b="1" dirty="0">
                <a:solidFill>
                  <a:srgbClr val="FFFF66"/>
                </a:solidFill>
                <a:latin typeface="Courier New" pitchFamily="49" charset="0"/>
              </a:rPr>
              <a:t> </a:t>
            </a:r>
            <a:r>
              <a:rPr lang="de-CH" sz="4800" b="1" dirty="0" err="1">
                <a:solidFill>
                  <a:srgbClr val="FFFF66"/>
                </a:solidFill>
                <a:latin typeface="Courier New" pitchFamily="49" charset="0"/>
              </a:rPr>
              <a:t>делать</a:t>
            </a:r>
            <a:r>
              <a:rPr lang="de-CH" sz="4800" b="1" dirty="0">
                <a:solidFill>
                  <a:srgbClr val="FFFF66"/>
                </a:solidFill>
                <a:latin typeface="Courier New" pitchFamily="49" charset="0"/>
              </a:rPr>
              <a:t> в </a:t>
            </a:r>
            <a:r>
              <a:rPr lang="de-CH" sz="4800" b="1" dirty="0" err="1">
                <a:solidFill>
                  <a:srgbClr val="FFFF66"/>
                </a:solidFill>
                <a:latin typeface="Courier New" pitchFamily="49" charset="0"/>
              </a:rPr>
              <a:t>этом</a:t>
            </a:r>
            <a:r>
              <a:rPr lang="de-CH" sz="4800" b="1" dirty="0">
                <a:solidFill>
                  <a:srgbClr val="FFFF66"/>
                </a:solidFill>
                <a:latin typeface="Courier New" pitchFamily="49" charset="0"/>
              </a:rPr>
              <a:t> </a:t>
            </a:r>
            <a:r>
              <a:rPr lang="de-CH" sz="4800" b="1" dirty="0" err="1" smtClean="0">
                <a:solidFill>
                  <a:srgbClr val="FFFF66"/>
                </a:solidFill>
                <a:latin typeface="Courier New" pitchFamily="49" charset="0"/>
              </a:rPr>
              <a:t>Мире</a:t>
            </a:r>
            <a:r>
              <a:rPr lang="ru-RU" sz="4800" b="1" dirty="0" smtClean="0">
                <a:solidFill>
                  <a:srgbClr val="FFFF66"/>
                </a:solidFill>
                <a:latin typeface="Courier New" pitchFamily="49" charset="0"/>
              </a:rPr>
              <a:t>?</a:t>
            </a:r>
            <a:r>
              <a:rPr lang="de-CH" sz="4800" b="1" dirty="0" smtClean="0">
                <a:solidFill>
                  <a:srgbClr val="FFFF66"/>
                </a:solidFill>
                <a:latin typeface="Courier New" pitchFamily="49" charset="0"/>
              </a:rPr>
              <a:t> “</a:t>
            </a:r>
            <a:endParaRPr lang="en-AU" sz="4800" b="1" dirty="0">
              <a:solidFill>
                <a:srgbClr val="FFFF66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 spd="slow" advClick="0" advTm="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G:\на собрание\angel-7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0"/>
            <a:ext cx="6715172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28572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de-CH" sz="3600" b="1" dirty="0" err="1" smtClean="0">
                <a:solidFill>
                  <a:srgbClr val="F12547"/>
                </a:solidFill>
                <a:latin typeface="Courier New" pitchFamily="49" charset="0"/>
              </a:rPr>
              <a:t>Бог</a:t>
            </a:r>
            <a:r>
              <a:rPr lang="de-CH" sz="3600" b="1" dirty="0" smtClean="0">
                <a:solidFill>
                  <a:srgbClr val="F12547"/>
                </a:solidFill>
                <a:latin typeface="Courier New" pitchFamily="49" charset="0"/>
              </a:rPr>
              <a:t> </a:t>
            </a:r>
            <a:r>
              <a:rPr lang="de-CH" sz="3600" b="1" dirty="0" err="1" smtClean="0">
                <a:solidFill>
                  <a:srgbClr val="F12547"/>
                </a:solidFill>
                <a:latin typeface="Courier New" pitchFamily="49" charset="0"/>
              </a:rPr>
              <a:t>ответил</a:t>
            </a:r>
            <a:r>
              <a:rPr lang="de-CH" sz="3600" b="1" dirty="0" smtClean="0">
                <a:solidFill>
                  <a:srgbClr val="F12547"/>
                </a:solidFill>
                <a:latin typeface="Courier New" pitchFamily="49" charset="0"/>
              </a:rPr>
              <a:t>:</a:t>
            </a:r>
          </a:p>
          <a:p>
            <a:pPr algn="l"/>
            <a:r>
              <a:rPr lang="de-CH" sz="3600" b="1" dirty="0" smtClean="0">
                <a:solidFill>
                  <a:schemeClr val="accent2"/>
                </a:solidFill>
                <a:latin typeface="Courier New" pitchFamily="49" charset="0"/>
              </a:rPr>
              <a:t>„Я </a:t>
            </a:r>
            <a:r>
              <a:rPr lang="de-CH" sz="3600" b="1" dirty="0" err="1" smtClean="0">
                <a:solidFill>
                  <a:schemeClr val="accent2"/>
                </a:solidFill>
                <a:latin typeface="Courier New" pitchFamily="49" charset="0"/>
              </a:rPr>
              <a:t>подарю</a:t>
            </a:r>
            <a:r>
              <a:rPr lang="de-CH" sz="3600" b="1" dirty="0" smtClean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de-CH" sz="3600" b="1" dirty="0" err="1" smtClean="0">
                <a:solidFill>
                  <a:schemeClr val="accent2"/>
                </a:solidFill>
                <a:latin typeface="Courier New" pitchFamily="49" charset="0"/>
              </a:rPr>
              <a:t>тебе</a:t>
            </a:r>
            <a:r>
              <a:rPr lang="de-CH" sz="3600" b="1" dirty="0" smtClean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de-CH" sz="3600" b="1" dirty="0" err="1" smtClean="0">
                <a:solidFill>
                  <a:schemeClr val="accent2"/>
                </a:solidFill>
                <a:latin typeface="Courier New" pitchFamily="49" charset="0"/>
              </a:rPr>
              <a:t>Ангела</a:t>
            </a:r>
            <a:r>
              <a:rPr lang="de-DE" sz="3600" b="1" dirty="0" smtClean="0">
                <a:solidFill>
                  <a:schemeClr val="accent2"/>
                </a:solidFill>
                <a:latin typeface="Courier New" pitchFamily="49" charset="0"/>
              </a:rPr>
              <a:t>…</a:t>
            </a:r>
            <a:endParaRPr lang="en-AU" sz="3600" b="1" dirty="0">
              <a:solidFill>
                <a:srgbClr val="F12547"/>
              </a:solidFill>
              <a:latin typeface="Artistik" pitchFamily="8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5357826"/>
            <a:ext cx="75009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CH" sz="4000" b="1" dirty="0" err="1" smtClean="0">
                <a:solidFill>
                  <a:schemeClr val="accent2"/>
                </a:solidFill>
                <a:latin typeface="Courier New" pitchFamily="49" charset="0"/>
              </a:rPr>
              <a:t>Который</a:t>
            </a:r>
            <a:r>
              <a:rPr lang="de-CH" sz="4000" b="1" dirty="0" smtClean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de-CH" sz="4000" b="1" dirty="0" err="1" smtClean="0">
                <a:solidFill>
                  <a:schemeClr val="accent2"/>
                </a:solidFill>
                <a:latin typeface="Courier New" pitchFamily="49" charset="0"/>
              </a:rPr>
              <a:t>всегда</a:t>
            </a:r>
            <a:r>
              <a:rPr lang="de-CH" sz="4000" b="1" dirty="0" smtClean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de-CH" sz="4000" b="1" dirty="0" err="1" smtClean="0">
                <a:solidFill>
                  <a:schemeClr val="accent2"/>
                </a:solidFill>
                <a:latin typeface="Courier New" pitchFamily="49" charset="0"/>
              </a:rPr>
              <a:t>будет</a:t>
            </a:r>
            <a:r>
              <a:rPr lang="de-CH" sz="4000" b="1" dirty="0" smtClean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de-CH" sz="4000" b="1" dirty="0" err="1" smtClean="0">
                <a:solidFill>
                  <a:schemeClr val="accent2"/>
                </a:solidFill>
                <a:latin typeface="Courier New" pitchFamily="49" charset="0"/>
              </a:rPr>
              <a:t>рядом</a:t>
            </a:r>
            <a:r>
              <a:rPr lang="de-CH" sz="4000" b="1" dirty="0" smtClean="0">
                <a:solidFill>
                  <a:schemeClr val="accent2"/>
                </a:solidFill>
                <a:latin typeface="Courier New" pitchFamily="49" charset="0"/>
              </a:rPr>
              <a:t> с </a:t>
            </a:r>
            <a:r>
              <a:rPr lang="de-CH" sz="4000" b="1" dirty="0" err="1" smtClean="0">
                <a:solidFill>
                  <a:schemeClr val="accent2"/>
                </a:solidFill>
                <a:latin typeface="Courier New" pitchFamily="49" charset="0"/>
              </a:rPr>
              <a:t>тобой</a:t>
            </a:r>
            <a:r>
              <a:rPr lang="de-CH" sz="4000" b="1" dirty="0" smtClean="0">
                <a:solidFill>
                  <a:schemeClr val="accent2"/>
                </a:solidFill>
                <a:latin typeface="Courier New" pitchFamily="49" charset="0"/>
              </a:rPr>
              <a:t>.“</a:t>
            </a:r>
            <a:endParaRPr lang="de-CH" sz="4000" dirty="0">
              <a:solidFill>
                <a:schemeClr val="accent2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 spd="slow" advClick="0" advTm="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G:\на собрание\angel-6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500042"/>
            <a:ext cx="72866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CH" sz="3600" b="1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</a:rPr>
              <a:t>„</a:t>
            </a:r>
            <a:r>
              <a:rPr lang="de-CH" sz="3600" b="1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</a:rPr>
              <a:t>Но</a:t>
            </a:r>
            <a:r>
              <a:rPr lang="de-CH" sz="3600" b="1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</a:rPr>
              <a:t> я </a:t>
            </a:r>
            <a:r>
              <a:rPr lang="de-CH" sz="3600" b="1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</a:rPr>
              <a:t>не</a:t>
            </a:r>
            <a:r>
              <a:rPr lang="de-CH" sz="3600" b="1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</a:rPr>
              <a:t> </a:t>
            </a:r>
            <a:r>
              <a:rPr lang="de-CH" sz="3600" b="1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</a:rPr>
              <a:t>понимаю</a:t>
            </a:r>
            <a:r>
              <a:rPr lang="de-CH" sz="3600" b="1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</a:rPr>
              <a:t> </a:t>
            </a:r>
            <a:r>
              <a:rPr lang="de-CH" sz="3600" b="1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</a:rPr>
              <a:t>его</a:t>
            </a:r>
            <a:r>
              <a:rPr lang="de-CH" sz="3600" b="1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</a:rPr>
              <a:t> </a:t>
            </a:r>
            <a:r>
              <a:rPr lang="de-CH" sz="3600" b="1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</a:rPr>
              <a:t>язык</a:t>
            </a:r>
            <a:r>
              <a:rPr lang="de-CH" sz="3600" b="1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</a:rPr>
              <a:t>“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</a:rPr>
              <a:t>.</a:t>
            </a:r>
            <a:endParaRPr lang="en-AU" sz="3600" b="1" dirty="0">
              <a:solidFill>
                <a:schemeClr val="accent6">
                  <a:lumMod val="75000"/>
                </a:schemeClr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 spd="slow" advClick="0" advTm="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Belgelerim\Aslan\DegoBar\bebek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80772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de-CH" sz="4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„</a:t>
            </a:r>
            <a:r>
              <a:rPr lang="de-CH" sz="3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Ангел будет учить тебя своему языку“</a:t>
            </a:r>
            <a:endParaRPr lang="en-AU" sz="36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urier New" pitchFamily="49" charset="0"/>
            </a:endParaRPr>
          </a:p>
        </p:txBody>
      </p:sp>
    </p:spTree>
  </p:cSld>
  <p:clrMapOvr>
    <a:masterClrMapping/>
  </p:clrMapOvr>
  <p:transition spd="slow" advClick="0" advTm="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Belgelerim\Aslan\DegoBar\bebek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04800" y="5105400"/>
            <a:ext cx="8534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CH" sz="3600" b="1">
                <a:solidFill>
                  <a:schemeClr val="hlink"/>
                </a:solidFill>
                <a:latin typeface="Courier New" pitchFamily="49" charset="0"/>
              </a:rPr>
              <a:t>„Он будет охранять тебя от всех бед“</a:t>
            </a:r>
            <a:endParaRPr lang="en-AU" sz="3600" b="1">
              <a:solidFill>
                <a:schemeClr val="hlink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 spd="slow" advClick="0" advTm="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G:\на собрание\angel-10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0"/>
            <a:ext cx="5214974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2500306"/>
            <a:ext cx="4572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CH" sz="4400" b="1" dirty="0" smtClean="0">
                <a:solidFill>
                  <a:srgbClr val="0000FF"/>
                </a:solidFill>
                <a:latin typeface="Courier New" pitchFamily="49" charset="0"/>
              </a:rPr>
              <a:t>„А </a:t>
            </a:r>
            <a:r>
              <a:rPr lang="de-CH" sz="4400" b="1" dirty="0" err="1" smtClean="0">
                <a:solidFill>
                  <a:srgbClr val="0000FF"/>
                </a:solidFill>
                <a:latin typeface="Courier New" pitchFamily="49" charset="0"/>
              </a:rPr>
              <a:t>как</a:t>
            </a:r>
            <a:r>
              <a:rPr lang="de-CH" sz="4400" b="1" dirty="0" smtClean="0">
                <a:solidFill>
                  <a:srgbClr val="0000FF"/>
                </a:solidFill>
                <a:latin typeface="Courier New" pitchFamily="49" charset="0"/>
              </a:rPr>
              <a:t> </a:t>
            </a:r>
            <a:r>
              <a:rPr lang="de-CH" sz="4400" b="1" dirty="0" err="1" smtClean="0">
                <a:solidFill>
                  <a:srgbClr val="0000FF"/>
                </a:solidFill>
                <a:latin typeface="Courier New" pitchFamily="49" charset="0"/>
              </a:rPr>
              <a:t>зовут</a:t>
            </a:r>
            <a:r>
              <a:rPr lang="de-CH" sz="4400" b="1" dirty="0" smtClean="0">
                <a:solidFill>
                  <a:srgbClr val="0000FF"/>
                </a:solidFill>
                <a:latin typeface="Courier New" pitchFamily="49" charset="0"/>
              </a:rPr>
              <a:t> </a:t>
            </a:r>
            <a:r>
              <a:rPr lang="de-CH" sz="4400" b="1" dirty="0" err="1" smtClean="0">
                <a:solidFill>
                  <a:srgbClr val="0000FF"/>
                </a:solidFill>
                <a:latin typeface="Courier New" pitchFamily="49" charset="0"/>
              </a:rPr>
              <a:t>моего</a:t>
            </a:r>
            <a:r>
              <a:rPr lang="de-CH" sz="4400" b="1" dirty="0" smtClean="0">
                <a:solidFill>
                  <a:srgbClr val="0000FF"/>
                </a:solidFill>
                <a:latin typeface="Courier New" pitchFamily="49" charset="0"/>
              </a:rPr>
              <a:t> </a:t>
            </a:r>
            <a:r>
              <a:rPr lang="de-CH" sz="4400" b="1" dirty="0" err="1" smtClean="0">
                <a:solidFill>
                  <a:srgbClr val="0000FF"/>
                </a:solidFill>
                <a:latin typeface="Courier New" pitchFamily="49" charset="0"/>
              </a:rPr>
              <a:t>ангела</a:t>
            </a:r>
            <a:r>
              <a:rPr lang="de-CH" sz="4400" b="1" dirty="0" smtClean="0">
                <a:solidFill>
                  <a:srgbClr val="0000FF"/>
                </a:solidFill>
                <a:latin typeface="Courier New" pitchFamily="49" charset="0"/>
              </a:rPr>
              <a:t>?“</a:t>
            </a:r>
            <a:endParaRPr lang="en-AU" sz="4400" b="1" dirty="0">
              <a:solidFill>
                <a:srgbClr val="0000FF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 spd="slow" advClick="0" advTm="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:\Для презентации КЛАССНЫЙ ЧАС\24704472_0402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285728"/>
            <a:ext cx="8858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800" b="1" dirty="0" smtClean="0">
                <a:solidFill>
                  <a:schemeClr val="bg1"/>
                </a:solidFill>
                <a:latin typeface="Courier New" pitchFamily="49" charset="0"/>
              </a:rPr>
              <a:t>„</a:t>
            </a:r>
            <a:r>
              <a:rPr lang="de-DE" sz="4800" b="1" dirty="0" err="1" smtClean="0">
                <a:solidFill>
                  <a:schemeClr val="bg1"/>
                </a:solidFill>
                <a:latin typeface="Courier New" pitchFamily="49" charset="0"/>
              </a:rPr>
              <a:t>Неважно</a:t>
            </a:r>
            <a:r>
              <a:rPr lang="de-DE" sz="4800" b="1" dirty="0" smtClean="0">
                <a:solidFill>
                  <a:schemeClr val="bg1"/>
                </a:solidFill>
                <a:latin typeface="Courier New" pitchFamily="49" charset="0"/>
              </a:rPr>
              <a:t> </a:t>
            </a:r>
            <a:r>
              <a:rPr lang="de-DE" sz="4800" b="1" dirty="0" err="1" smtClean="0">
                <a:solidFill>
                  <a:schemeClr val="bg1"/>
                </a:solidFill>
                <a:latin typeface="Courier New" pitchFamily="49" charset="0"/>
              </a:rPr>
              <a:t>как</a:t>
            </a:r>
            <a:r>
              <a:rPr lang="de-DE" sz="4800" b="1" dirty="0" smtClean="0">
                <a:solidFill>
                  <a:schemeClr val="bg1"/>
                </a:solidFill>
                <a:latin typeface="Courier New" pitchFamily="49" charset="0"/>
              </a:rPr>
              <a:t> </a:t>
            </a:r>
            <a:r>
              <a:rPr lang="de-DE" sz="4800" b="1" dirty="0" err="1" smtClean="0">
                <a:solidFill>
                  <a:schemeClr val="bg1"/>
                </a:solidFill>
                <a:latin typeface="Courier New" pitchFamily="49" charset="0"/>
              </a:rPr>
              <a:t>его</a:t>
            </a:r>
            <a:r>
              <a:rPr lang="de-DE" sz="4800" b="1" dirty="0" smtClean="0">
                <a:solidFill>
                  <a:schemeClr val="bg1"/>
                </a:solidFill>
                <a:latin typeface="Courier New" pitchFamily="49" charset="0"/>
              </a:rPr>
              <a:t> </a:t>
            </a:r>
            <a:r>
              <a:rPr lang="de-DE" sz="4800" b="1" dirty="0" err="1" smtClean="0">
                <a:solidFill>
                  <a:schemeClr val="bg1"/>
                </a:solidFill>
                <a:latin typeface="Courier New" pitchFamily="49" charset="0"/>
              </a:rPr>
              <a:t>зовут</a:t>
            </a:r>
            <a:r>
              <a:rPr lang="de-CH" sz="4800" b="1" dirty="0" smtClean="0">
                <a:solidFill>
                  <a:schemeClr val="bg1"/>
                </a:solidFill>
                <a:latin typeface="Courier New" pitchFamily="49" charset="0"/>
              </a:rPr>
              <a:t>...“</a:t>
            </a:r>
            <a:endParaRPr lang="en-AU" sz="4800" b="1" dirty="0">
              <a:solidFill>
                <a:schemeClr val="bg1"/>
              </a:solidFill>
              <a:latin typeface="Courier New" pitchFamily="49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4500570"/>
            <a:ext cx="685804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3600" b="1" dirty="0" smtClean="0">
                <a:solidFill>
                  <a:schemeClr val="bg1"/>
                </a:solidFill>
                <a:latin typeface="Courier New" pitchFamily="49" charset="0"/>
              </a:rPr>
              <a:t>„…</a:t>
            </a:r>
            <a:r>
              <a:rPr lang="de-CH" sz="3600" b="1" dirty="0" err="1" smtClean="0">
                <a:solidFill>
                  <a:schemeClr val="bg1"/>
                </a:solidFill>
                <a:latin typeface="Courier New" pitchFamily="49" charset="0"/>
              </a:rPr>
              <a:t>ты</a:t>
            </a:r>
            <a:r>
              <a:rPr lang="de-CH" sz="3600" b="1" dirty="0" smtClean="0">
                <a:solidFill>
                  <a:schemeClr val="bg1"/>
                </a:solidFill>
                <a:latin typeface="Courier New" pitchFamily="49" charset="0"/>
              </a:rPr>
              <a:t> </a:t>
            </a:r>
            <a:r>
              <a:rPr lang="de-CH" sz="3600" b="1" dirty="0" err="1" smtClean="0">
                <a:solidFill>
                  <a:schemeClr val="bg1"/>
                </a:solidFill>
                <a:latin typeface="Courier New" pitchFamily="49" charset="0"/>
              </a:rPr>
              <a:t>будешь</a:t>
            </a:r>
            <a:r>
              <a:rPr lang="de-CH" sz="3600" b="1" dirty="0" smtClean="0">
                <a:solidFill>
                  <a:schemeClr val="bg1"/>
                </a:solidFill>
                <a:latin typeface="Courier New" pitchFamily="49" charset="0"/>
              </a:rPr>
              <a:t> </a:t>
            </a:r>
            <a:r>
              <a:rPr lang="de-CH" sz="3600" b="1" dirty="0" err="1" smtClean="0">
                <a:solidFill>
                  <a:schemeClr val="bg1"/>
                </a:solidFill>
                <a:latin typeface="Courier New" pitchFamily="49" charset="0"/>
              </a:rPr>
              <a:t>называть</a:t>
            </a:r>
            <a:r>
              <a:rPr lang="de-CH" sz="3600" b="1" dirty="0" smtClean="0">
                <a:solidFill>
                  <a:schemeClr val="bg1"/>
                </a:solidFill>
                <a:latin typeface="Courier New" pitchFamily="49" charset="0"/>
              </a:rPr>
              <a:t> </a:t>
            </a:r>
            <a:r>
              <a:rPr lang="de-CH" sz="3600" b="1" dirty="0" err="1" smtClean="0">
                <a:solidFill>
                  <a:schemeClr val="bg1"/>
                </a:solidFill>
                <a:latin typeface="Courier New" pitchFamily="49" charset="0"/>
              </a:rPr>
              <a:t>его</a:t>
            </a:r>
            <a:r>
              <a:rPr lang="de-DE" sz="3600" b="1" dirty="0" smtClean="0">
                <a:solidFill>
                  <a:schemeClr val="bg1"/>
                </a:solidFill>
                <a:latin typeface="Courier New" pitchFamily="49" charset="0"/>
              </a:rPr>
              <a:t>:</a:t>
            </a:r>
          </a:p>
          <a:p>
            <a:r>
              <a:rPr lang="en-AU" sz="6000" b="1" dirty="0" smtClean="0">
                <a:solidFill>
                  <a:srgbClr val="FFFF00"/>
                </a:solidFill>
                <a:latin typeface="Comic Sans MS" pitchFamily="66" charset="0"/>
              </a:rPr>
              <a:t>MAMA</a:t>
            </a:r>
            <a:endParaRPr lang="en-AU" sz="6000" b="1" dirty="0">
              <a:solidFill>
                <a:srgbClr val="FFFF00"/>
              </a:solidFill>
              <a:latin typeface="Artistik" pitchFamily="82" charset="0"/>
            </a:endParaRPr>
          </a:p>
        </p:txBody>
      </p:sp>
    </p:spTree>
  </p:cSld>
  <p:clrMapOvr>
    <a:masterClrMapping/>
  </p:clrMapOvr>
  <p:transition spd="slow" advClick="0" advTm="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0"/>
</p:tagLst>
</file>

<file path=ppt/theme/theme1.xml><?xml version="1.0" encoding="utf-8"?>
<a:theme xmlns:a="http://schemas.openxmlformats.org/drawingml/2006/main" name="angel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angel.ppt</Template>
  <TotalTime>152</TotalTime>
  <Words>89</Words>
  <Application>Microsoft PowerPoint</Application>
  <PresentationFormat>Экран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angel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</dc:creator>
  <cp:lastModifiedBy>GALINA</cp:lastModifiedBy>
  <cp:revision>21</cp:revision>
  <dcterms:created xsi:type="dcterms:W3CDTF">2004-01-11T21:45:54Z</dcterms:created>
  <dcterms:modified xsi:type="dcterms:W3CDTF">2016-01-27T09:23:38Z</dcterms:modified>
</cp:coreProperties>
</file>