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5" r:id="rId4"/>
    <p:sldId id="258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494C00B-72BB-4CB4-8F3C-65729159405A}" type="datetimeFigureOut">
              <a:rPr lang="ru-RU" smtClean="0"/>
              <a:pPr/>
              <a:t>29.06.2012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89EE63B-3D1D-41A5-9B47-FB34335DA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8062664" cy="193931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Урок литературного чтения во 2 классе.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 декабря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</a:t>
            </a: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 algn="ctr">
              <a:buNone/>
            </a:pPr>
            <a:r>
              <a:rPr lang="ru-RU" sz="3600" dirty="0" smtClean="0"/>
              <a:t>В.И.Даль   «Старик-годовик.»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ru-RU" dirty="0" smtClean="0">
                <a:solidFill>
                  <a:srgbClr val="FF0000"/>
                </a:solidFill>
              </a:rPr>
              <a:t>Индивидуальное чтение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ru-RU" dirty="0" smtClean="0">
                <a:solidFill>
                  <a:srgbClr val="FF0000"/>
                </a:solidFill>
              </a:rPr>
              <a:t>Сергей  Александрович Есенин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6" descr="1278065845_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928802"/>
            <a:ext cx="5262736" cy="4014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   Какой это мастер</a:t>
            </a:r>
          </a:p>
          <a:p>
            <a:pPr algn="ctr">
              <a:buNone/>
            </a:pPr>
            <a:r>
              <a:rPr lang="ru-RU" sz="4400" dirty="0" smtClean="0"/>
              <a:t>На стёкла нанёс</a:t>
            </a:r>
          </a:p>
          <a:p>
            <a:pPr algn="ctr">
              <a:buNone/>
            </a:pPr>
            <a:r>
              <a:rPr lang="ru-RU" sz="4400" dirty="0" smtClean="0"/>
              <a:t>И листья, и травы</a:t>
            </a:r>
          </a:p>
          <a:p>
            <a:pPr algn="ctr">
              <a:buNone/>
            </a:pPr>
            <a:r>
              <a:rPr lang="ru-RU" sz="4400" dirty="0" smtClean="0"/>
              <a:t>И заросли роз?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Отгадай  загадку.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ru-RU" dirty="0" smtClean="0"/>
              <a:t>« Два мороза.»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ru-RU" dirty="0" smtClean="0">
                <a:solidFill>
                  <a:srgbClr val="FF0000"/>
                </a:solidFill>
              </a:rPr>
              <a:t>Русская народная сказка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   </a:t>
            </a:r>
            <a:r>
              <a:rPr lang="ru-RU" sz="4400" dirty="0" err="1" smtClean="0"/>
              <a:t>дро</a:t>
            </a:r>
            <a:r>
              <a:rPr lang="ru-RU" sz="4400" dirty="0" smtClean="0"/>
              <a:t>     </a:t>
            </a:r>
            <a:r>
              <a:rPr lang="ru-RU" sz="4400" dirty="0" err="1" smtClean="0"/>
              <a:t>ку</a:t>
            </a:r>
            <a:r>
              <a:rPr lang="ru-RU" sz="4400" dirty="0" smtClean="0"/>
              <a:t>      </a:t>
            </a:r>
            <a:r>
              <a:rPr lang="ru-RU" sz="4400" dirty="0" err="1" smtClean="0"/>
              <a:t>кресть</a:t>
            </a:r>
            <a:endParaRPr lang="ru-RU" sz="4400" dirty="0" smtClean="0"/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    </a:t>
            </a:r>
            <a:r>
              <a:rPr lang="ru-RU" sz="4400" dirty="0" err="1" smtClean="0"/>
              <a:t>пец</a:t>
            </a:r>
            <a:r>
              <a:rPr lang="ru-RU" sz="4400" dirty="0" smtClean="0"/>
              <a:t>       во     сек     </a:t>
            </a:r>
            <a:r>
              <a:rPr lang="ru-RU" sz="4400" dirty="0" err="1" smtClean="0"/>
              <a:t>янин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</a:t>
            </a:r>
            <a:r>
              <a:rPr lang="ru-RU" dirty="0" smtClean="0">
                <a:solidFill>
                  <a:srgbClr val="FF0000"/>
                </a:solidFill>
              </a:rPr>
              <a:t> Словарная работа.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sz="3200" dirty="0" smtClean="0"/>
              <a:t>     Два мороза, побежали, купец, крестьянин, </a:t>
            </a:r>
          </a:p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200" dirty="0" smtClean="0"/>
              <a:t>заморозил, еле я ноги унёс.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Опорные слова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400" dirty="0" smtClean="0"/>
          </a:p>
          <a:p>
            <a:endParaRPr lang="en-US" sz="4400" dirty="0" smtClean="0"/>
          </a:p>
          <a:p>
            <a:pPr>
              <a:buNone/>
            </a:pPr>
            <a:r>
              <a:rPr lang="ru-RU" sz="4400" dirty="0" smtClean="0"/>
              <a:t>Топор лучше шубы греет.</a:t>
            </a:r>
            <a:endParaRPr lang="en-US" sz="4400" dirty="0" smtClean="0"/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      </a:t>
            </a:r>
            <a:r>
              <a:rPr lang="ru-RU" dirty="0" smtClean="0">
                <a:solidFill>
                  <a:srgbClr val="FF0000"/>
                </a:solidFill>
              </a:rPr>
              <a:t>Основная мысль сказки.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143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 М О Л О Д Ц Ы !</a:t>
            </a:r>
            <a:r>
              <a:rPr lang="en-US" dirty="0" smtClean="0">
                <a:solidFill>
                  <a:srgbClr val="FF0000"/>
                </a:solidFill>
              </a:rPr>
              <a:t>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103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Урок литературного чтения во 2 классе.</vt:lpstr>
      <vt:lpstr>     Индивидуальное чтение</vt:lpstr>
      <vt:lpstr>  Сергей  Александрович Есенин</vt:lpstr>
      <vt:lpstr>Отгадай  загадку.</vt:lpstr>
      <vt:lpstr>     Русская народная сказка</vt:lpstr>
      <vt:lpstr>          Словарная работа.</vt:lpstr>
      <vt:lpstr> Опорные слова</vt:lpstr>
      <vt:lpstr>      Основная мысль сказки.</vt:lpstr>
      <vt:lpstr>     М О Л О Д Ц Ы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литературного чтения во 2 классе.</dc:title>
  <dc:subject>Урок литературного чтения во 2 классе.</dc:subject>
  <dc:creator>~Android~</dc:creator>
  <cp:lastModifiedBy>Татьяна</cp:lastModifiedBy>
  <cp:revision>8</cp:revision>
  <dcterms:created xsi:type="dcterms:W3CDTF">2011-11-29T13:42:24Z</dcterms:created>
  <dcterms:modified xsi:type="dcterms:W3CDTF">2012-06-29T03:40:15Z</dcterms:modified>
</cp:coreProperties>
</file>