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Северная красавица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ндрей\Desktop\фото школа\14509886645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rot="5081534">
            <a:off x="532535" y="2644666"/>
            <a:ext cx="4293813" cy="265563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Мастер –класс подготовила Валей Лидия Ивановна, учитель начальных классов, ИЗО ГБОУ НАО «Основная школа п. Каратайка»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9.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Теперь приклеиваем  готовые узоры  по горловине и по подолу.</a:t>
            </a:r>
            <a:endParaRPr lang="ru-RU" dirty="0"/>
          </a:p>
        </p:txBody>
      </p:sp>
      <p:pic>
        <p:nvPicPr>
          <p:cNvPr id="11266" name="Picture 2" descr="C:\Users\андрей\Desktop\фото школа\14509886669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844925" y="1913731"/>
            <a:ext cx="4572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10.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 сейчас приклеиваем капельки по центру спереди, острыми концами вверх и по краю рукавов. Здесь хватит три штучки.</a:t>
            </a:r>
          </a:p>
          <a:p>
            <a:r>
              <a:rPr lang="ru-RU" dirty="0" smtClean="0"/>
              <a:t>Рисуем лицо и готово!</a:t>
            </a:r>
            <a:endParaRPr lang="ru-RU" dirty="0"/>
          </a:p>
        </p:txBody>
      </p:sp>
      <p:pic>
        <p:nvPicPr>
          <p:cNvPr id="12290" name="Picture 2" descr="C:\Users\андрей\Desktop\фото школа\14509886662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640"/>
            <a:ext cx="2571750" cy="4572000"/>
          </a:xfrm>
          <a:prstGeom prst="rect">
            <a:avLst/>
          </a:prstGeom>
          <a:noFill/>
        </p:spPr>
      </p:pic>
      <p:pic>
        <p:nvPicPr>
          <p:cNvPr id="12291" name="Picture 3" descr="C:\Users\андрей\Desktop\фото школа\14509886657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00067" y="3060973"/>
            <a:ext cx="4572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Готовая работа</a:t>
            </a:r>
            <a:endParaRPr lang="ru-RU" dirty="0"/>
          </a:p>
        </p:txBody>
      </p:sp>
      <p:pic>
        <p:nvPicPr>
          <p:cNvPr id="13314" name="Picture 2" descr="C:\Users\андрей\Desktop\фото школа\1450988665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88565" y="2700933"/>
            <a:ext cx="4572000" cy="2571750"/>
          </a:xfrm>
          <a:prstGeom prst="rect">
            <a:avLst/>
          </a:prstGeom>
          <a:noFill/>
        </p:spPr>
      </p:pic>
      <p:pic>
        <p:nvPicPr>
          <p:cNvPr id="13315" name="Picture 3" descr="C:\Users\андрей\Desktop\фото школа\14522624861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92896"/>
            <a:ext cx="504056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Нам понадобятся: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Лист цветного картона  для основы (желательно зеленого, синего или красного цвета)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Листы бархатной бумаги  для узоров (контрастные картону)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Лист цветной бумаги розового цвета (для лица)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Лист белой бумаги для квиллинга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Клей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Ножницы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Инструмент для квиллинга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Шаблоны (для основы и узоры)</a:t>
            </a:r>
            <a:endParaRPr lang="ru-RU" sz="1600" dirty="0"/>
          </a:p>
        </p:txBody>
      </p:sp>
      <p:pic>
        <p:nvPicPr>
          <p:cNvPr id="2050" name="Picture 2" descr="C:\Users\андрей\Desktop\фото школа\14509886734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060848"/>
            <a:ext cx="4903539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Готовим заготовки.</a:t>
            </a:r>
          </a:p>
          <a:p>
            <a:r>
              <a:rPr lang="ru-RU" sz="1600" dirty="0" smtClean="0"/>
              <a:t>Берем лист цветного картона для основы, желательно красного, зеленого или синего цветов . Основа – это  маличная рубашка, которая одевается поверх самой малицы.</a:t>
            </a:r>
          </a:p>
          <a:p>
            <a:r>
              <a:rPr lang="ru-RU" sz="1600" dirty="0" smtClean="0"/>
              <a:t>Шаблон прикладываем на цветной картон, обводим, вырезаем. </a:t>
            </a:r>
          </a:p>
          <a:p>
            <a:r>
              <a:rPr lang="ru-RU" sz="1600" dirty="0" smtClean="0"/>
              <a:t>Выбираем лист бархатной цветной бумаги контрастного  основе цвета.  Обводим по шаблону ненецкие узоры ( две штуки).</a:t>
            </a:r>
          </a:p>
          <a:p>
            <a:r>
              <a:rPr lang="ru-RU" sz="1600" dirty="0" smtClean="0"/>
              <a:t>Отложим в сторону заготовки.</a:t>
            </a:r>
            <a:endParaRPr lang="ru-RU" sz="1600" dirty="0"/>
          </a:p>
        </p:txBody>
      </p:sp>
      <p:pic>
        <p:nvPicPr>
          <p:cNvPr id="3074" name="Picture 2" descr="C:\Users\андрей\Desktop\фото школа\14509886728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04864"/>
            <a:ext cx="4759523" cy="3027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smtClean="0"/>
              <a:t>Из белой бумаги будем выполнять детальки – капельки в технике квиллинг. Это будет имитация меха.</a:t>
            </a:r>
          </a:p>
          <a:p>
            <a:r>
              <a:rPr lang="ru-RU" sz="1600" dirty="0" smtClean="0"/>
              <a:t>Для этого нам понадобится инструмент для квиллинга. Альбомный лист разрезаем на тонкие полоски шириной 5 мм. Длина по вашему  усмотрению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9" name="Picture 3" descr="C:\Users\андрей\Desktop\фото школа\14509886363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4924" y="1913730"/>
            <a:ext cx="4831531" cy="2883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 инструмент для квиллинга наматываем узкую полоску.  Затем  аккуратно снимаем. Получается ролл. Немного расправив ролл сжимаем его с одной стороны, получается капелька. Таких заготовок нужно сделать много, по ходу работы увидите.</a:t>
            </a:r>
            <a:endParaRPr lang="ru-RU" sz="1600" dirty="0"/>
          </a:p>
        </p:txBody>
      </p:sp>
      <p:pic>
        <p:nvPicPr>
          <p:cNvPr id="5122" name="Picture 2" descr="C:\Users\андрей\Desktop\фото школа\14509886722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4572000" cy="2571750"/>
          </a:xfrm>
          <a:prstGeom prst="rect">
            <a:avLst/>
          </a:prstGeom>
          <a:noFill/>
        </p:spPr>
      </p:pic>
      <p:pic>
        <p:nvPicPr>
          <p:cNvPr id="6" name="Picture 2" descr="C:\Users\андрей\Desktop\фото школа\14509886717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861048"/>
            <a:ext cx="3888432" cy="2376264"/>
          </a:xfrm>
          <a:prstGeom prst="rect">
            <a:avLst/>
          </a:prstGeom>
          <a:noFill/>
        </p:spPr>
      </p:pic>
      <p:pic>
        <p:nvPicPr>
          <p:cNvPr id="7" name="Picture 3" descr="C:\Users\андрей\Desktop\фото школа\14509886711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861048"/>
            <a:ext cx="377642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15212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4. Основные части готовы.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андрей\Desktop\фото школа\14509886705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5256213" cy="331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/>
              <a:t>Забыли про лицо. </a:t>
            </a:r>
            <a:br>
              <a:rPr lang="ru-RU" sz="1600" dirty="0" smtClean="0"/>
            </a:br>
            <a:r>
              <a:rPr lang="ru-RU" sz="1600" dirty="0" smtClean="0"/>
              <a:t>Берём шаблон, розовый лист бумаги и обводим  внутреннюю часть  по контуру.  Вырезаем и приклеиваем к нашей основе. Получилось лицо.</a:t>
            </a:r>
            <a:endParaRPr lang="ru-RU" sz="1600" dirty="0"/>
          </a:p>
        </p:txBody>
      </p:sp>
      <p:pic>
        <p:nvPicPr>
          <p:cNvPr id="8194" name="Picture 2" descr="C:\Users\андрей\Desktop\фото школа\14509886694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9938775">
            <a:off x="3847503" y="654355"/>
            <a:ext cx="4104456" cy="2232248"/>
          </a:xfrm>
          <a:prstGeom prst="rect">
            <a:avLst/>
          </a:prstGeom>
          <a:noFill/>
        </p:spPr>
      </p:pic>
      <p:pic>
        <p:nvPicPr>
          <p:cNvPr id="8195" name="Picture 3" descr="C:\Users\андрей\Desktop\фото школа\1450988668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533839" y="3475273"/>
            <a:ext cx="3816424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7.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smtClean="0"/>
              <a:t>Ну а теперь переходим к  приклеиванию капелек. </a:t>
            </a:r>
            <a:r>
              <a:rPr lang="ru-RU" sz="1600" dirty="0" smtClean="0"/>
              <a:t> </a:t>
            </a:r>
            <a:r>
              <a:rPr lang="ru-RU" sz="1600" dirty="0" smtClean="0"/>
              <a:t>Клеить их будем  вокруг лица, по подолу.  Здесь желательно использовать  клей ПВА.</a:t>
            </a:r>
          </a:p>
          <a:p>
            <a:r>
              <a:rPr lang="ru-RU" sz="1600" dirty="0" smtClean="0"/>
              <a:t>Вокруг лица клейте капельки острым концом  во внутрь. Хотя можно и наоборот, уйдет меньше капелек. А по подолу можно чередовать.</a:t>
            </a:r>
          </a:p>
          <a:p>
            <a:endParaRPr lang="ru-RU" dirty="0"/>
          </a:p>
        </p:txBody>
      </p:sp>
      <p:pic>
        <p:nvPicPr>
          <p:cNvPr id="9218" name="Picture 2" descr="C:\Users\андрей\Desktop\фото школа\14509886683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3758696">
            <a:off x="4665493" y="1335358"/>
            <a:ext cx="4572000" cy="2571750"/>
          </a:xfrm>
          <a:prstGeom prst="rect">
            <a:avLst/>
          </a:prstGeom>
          <a:noFill/>
        </p:spPr>
      </p:pic>
      <p:pic>
        <p:nvPicPr>
          <p:cNvPr id="9219" name="Picture 3" descr="C:\Users\андрей\Desktop\фото школа\1450988667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861048"/>
            <a:ext cx="4572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8. Вот что у нас получилось</a:t>
            </a:r>
            <a:endParaRPr lang="ru-RU" sz="2800" dirty="0"/>
          </a:p>
        </p:txBody>
      </p:sp>
      <p:pic>
        <p:nvPicPr>
          <p:cNvPr id="10242" name="Picture 2" descr="C:\Users\андрей\Desktop\фото школа\14509886359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rot="5400000">
            <a:off x="2286000" y="2577306"/>
            <a:ext cx="4572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333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Северная красавица</vt:lpstr>
      <vt:lpstr>Нам понадобятся:</vt:lpstr>
      <vt:lpstr>1 </vt:lpstr>
      <vt:lpstr>2.</vt:lpstr>
      <vt:lpstr>3.</vt:lpstr>
      <vt:lpstr> </vt:lpstr>
      <vt:lpstr>6. </vt:lpstr>
      <vt:lpstr>7. </vt:lpstr>
      <vt:lpstr>8. Вот что у нас получилось</vt:lpstr>
      <vt:lpstr>9.</vt:lpstr>
      <vt:lpstr>10. </vt:lpstr>
      <vt:lpstr>Готовая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Илья</dc:creator>
  <cp:lastModifiedBy>Илья</cp:lastModifiedBy>
  <cp:revision>20</cp:revision>
  <dcterms:created xsi:type="dcterms:W3CDTF">2016-01-12T15:08:46Z</dcterms:created>
  <dcterms:modified xsi:type="dcterms:W3CDTF">2016-01-12T18:22:35Z</dcterms:modified>
</cp:coreProperties>
</file>