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913B8-C63A-4CA9-B37B-2CA76F54605B}" type="datetimeFigureOut">
              <a:rPr lang="ru-RU" smtClean="0"/>
              <a:pPr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47B55-37E9-41C6-98D8-B9D0D9837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на телефон осень"/>
          <p:cNvPicPr>
            <a:picLocks noChangeAspect="1" noChangeArrowheads="1"/>
          </p:cNvPicPr>
          <p:nvPr/>
        </p:nvPicPr>
        <p:blipFill>
          <a:blip r:embed="rId2"/>
          <a:srcRect b="3895"/>
          <a:stretch>
            <a:fillRect/>
          </a:stretch>
        </p:blipFill>
        <p:spPr bwMode="auto">
          <a:xfrm>
            <a:off x="1357290" y="142852"/>
            <a:ext cx="6286544" cy="49843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9" y="5214950"/>
            <a:ext cx="4929222" cy="197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Унылая пора! Очей очарованье!</a:t>
            </a:r>
            <a:b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Приятна мне твоя прощальная краса —</a:t>
            </a:r>
            <a:b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Люблю я пышное природы увяданье,</a:t>
            </a:r>
            <a:br>
              <a:rPr lang="ru-RU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багрец и в золото одетые леса….</a:t>
            </a:r>
          </a:p>
          <a:p>
            <a:pPr algn="r"/>
            <a:r>
              <a:rPr lang="ru-RU" sz="2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А. С. Пушкин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вит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14290"/>
            <a:ext cx="3908677" cy="521497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9124" y="1785926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Исаак Ильич Левитан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5643578"/>
            <a:ext cx="300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364331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Пейзаж настроения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ма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1" y="285728"/>
            <a:ext cx="6795321" cy="55721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5929330"/>
            <a:ext cx="3733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Март, 1895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ес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5214974" cy="61406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2928934"/>
            <a:ext cx="3357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Весна. 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Большая 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вода, 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1897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березовая рощ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5"/>
            <a:ext cx="8358246" cy="484843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5429264"/>
            <a:ext cx="4786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Березовая роща, 1888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золотая ос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29451" cy="5429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5" y="5857892"/>
            <a:ext cx="4857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Золотая осень, 1895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78687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Сочинение по картине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И. И. Левитана «Золотая осень»</a:t>
            </a:r>
          </a:p>
          <a:p>
            <a:pPr algn="ctr"/>
            <a:endParaRPr lang="ru-RU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План.</a:t>
            </a:r>
          </a:p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Вступление.</a:t>
            </a:r>
          </a:p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Описание картины.</a:t>
            </a:r>
          </a:p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Моё отношение к картине.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2013-09-23T13:12:31Z</dcterms:created>
  <dcterms:modified xsi:type="dcterms:W3CDTF">2013-09-23T18:34:57Z</dcterms:modified>
</cp:coreProperties>
</file>