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E2F2-6BE9-495A-9393-24E39C21C19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6F4B-CB7F-492C-8EF9-1CEE79AB2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6DC5-9323-4A4D-96C3-3A6CB7807960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7F1F-2892-4885-A304-BA919017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A99C-6755-4219-941B-77BB4C795016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A864-06BF-4F34-9662-1E621AF2F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CA44-B872-4682-8BA3-4E16B8855900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683A-E240-4D3A-B551-F4AC15DFF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97B3-55CB-4D51-8EE8-1800A4D4C81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0263-2AC0-4B71-9E25-B13FC564A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9C90-3ABD-4017-822A-0387C28D1154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CF81-7D10-47B4-B519-2E2AA060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EAE3-5F35-46D2-9D7D-A1FF20C89B9F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5228-56F9-4807-84E5-02524CE07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FBF-81F0-4763-8D09-848318D15FB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3385-1212-408D-A9C5-B7A654F8F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A683-7707-46DD-BAE0-70CE30E85014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661C-22DC-43CE-B197-54363F1FF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FEAC-2F5E-4BBE-80FD-EA369D80B508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04D8-8B4A-4A33-8E13-4A8D02BB3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AC04-3770-4639-8A95-86AAC18F2A7A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8393-D9D7-4CA5-AF3D-48A68A66E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A843E-AF80-4567-9168-791389B39850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2AAC9-E5C0-49EE-837F-F2783EFDC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f0bae62b14ee067b403b9f9e02e74c5b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28688"/>
            <a:ext cx="8763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105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Воспитатель Филиппова А.М.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МБДОУ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№119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19702480_Popkova_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-12700"/>
            <a:ext cx="5357813" cy="6870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s8mn0k_Serebryannoe_kopytce.avi_snapshot_09.11_[2010.04.25_15.51.12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785813"/>
            <a:ext cx="7413625" cy="55594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Содержимое 3" descr="0b2c23a2c4082190763ca2a54737c6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20650"/>
            <a:ext cx="4572000" cy="67373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image06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14313"/>
            <a:ext cx="4143375" cy="6021387"/>
          </a:xfrm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85750" y="5715000"/>
            <a:ext cx="8229600" cy="1000125"/>
          </a:xfrm>
        </p:spPr>
        <p:txBody>
          <a:bodyPr/>
          <a:lstStyle/>
          <a:p>
            <a:r>
              <a:rPr lang="ru-RU" smtClean="0"/>
              <a:t>П.Бажов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trety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571500"/>
            <a:ext cx="5500688" cy="59912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Содержимое 3" descr="http://vseskazki.su/images/bajov/serebryannoe-kopitce/img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14313"/>
            <a:ext cx="6072187" cy="6286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Содержимое 3" descr="Serebr_kopito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0"/>
            <a:ext cx="4429125" cy="68627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3" descr="0004-007-Serebrjanoe-kopytts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68275"/>
            <a:ext cx="4643437" cy="6489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Рисунок 3" descr="http://vseskazki.su/images/bajov/serebryannoe-kopitce/img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7715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0"/>
            <a:ext cx="4643438" cy="66214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img_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85938"/>
            <a:ext cx="8951913" cy="44291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П.Бажов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2</cp:revision>
  <dcterms:created xsi:type="dcterms:W3CDTF">2013-09-25T17:00:34Z</dcterms:created>
  <dcterms:modified xsi:type="dcterms:W3CDTF">2013-10-29T15:32:39Z</dcterms:modified>
</cp:coreProperties>
</file>