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62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C884593-34E7-4159-9263-DE3DC55EFA22}">
          <p14:sldIdLst>
            <p14:sldId id="262"/>
            <p14:sldId id="256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3" autoAdjust="0"/>
    <p:restoredTop sz="94728" autoAdjust="0"/>
  </p:normalViewPr>
  <p:slideViewPr>
    <p:cSldViewPr>
      <p:cViewPr varScale="1">
        <p:scale>
          <a:sx n="71" d="100"/>
          <a:sy n="71" d="100"/>
        </p:scale>
        <p:origin x="-17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B2012-93F0-445F-B1C2-E4EB6F82609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F14D8-DB07-48A0-9DB7-391AADC7D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51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00392" cy="2952328"/>
          </a:xfrm>
        </p:spPr>
        <p:txBody>
          <a:bodyPr/>
          <a:lstStyle/>
          <a:p>
            <a:pPr marL="0" indent="0" algn="l">
              <a:buNone/>
            </a:pPr>
            <a:r>
              <a:rPr lang="tt-RU" dirty="0" smtClean="0"/>
              <a:t>Геометрик фигураларны беләсеңме?</a:t>
            </a:r>
            <a:br>
              <a:rPr lang="tt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020272" y="4078380"/>
            <a:ext cx="1584176" cy="151086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457800"/>
            <a:ext cx="2304256" cy="15906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4211960" y="4158303"/>
            <a:ext cx="1584176" cy="1949391"/>
          </a:xfrm>
          <a:prstGeom prst="rt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8080235">
            <a:off x="5687179" y="2419373"/>
            <a:ext cx="2019085" cy="2156788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351674" y="4584087"/>
            <a:ext cx="2088232" cy="152360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1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3886" y="422108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1.Барлыгы </a:t>
            </a:r>
            <a:r>
              <a:rPr lang="ru-RU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нич</a:t>
            </a:r>
            <a:r>
              <a:rPr lang="tt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tt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өчпочмак бар?</a:t>
            </a:r>
          </a:p>
          <a:p>
            <a:r>
              <a:rPr lang="tt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Иң зур өчпочмак нинди төстә?</a:t>
            </a:r>
          </a:p>
          <a:p>
            <a:pPr algn="ctr"/>
            <a:endParaRPr lang="tt-RU" sz="24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6200000">
            <a:off x="3776913" y="836712"/>
            <a:ext cx="710372" cy="842392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4574725" y="902722"/>
            <a:ext cx="1949506" cy="173419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31478" y="2636912"/>
            <a:ext cx="2586290" cy="13464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5400000">
            <a:off x="6012160" y="2852936"/>
            <a:ext cx="1346448" cy="91440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0800000">
            <a:off x="2627784" y="2636912"/>
            <a:ext cx="1014110" cy="1346448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779912" y="2731912"/>
            <a:ext cx="704374" cy="697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576885" y="2756420"/>
            <a:ext cx="695476" cy="6732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379246" y="2756420"/>
            <a:ext cx="648072" cy="67322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6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5" y="3049433"/>
            <a:ext cx="1114048" cy="106352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93422" y="3049433"/>
            <a:ext cx="1074522" cy="106352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93421" y="2015317"/>
            <a:ext cx="1074523" cy="10341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6200000">
            <a:off x="1940003" y="1983019"/>
            <a:ext cx="1022828" cy="1087423"/>
          </a:xfrm>
          <a:prstGeom prst="rt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993421" y="1484783"/>
            <a:ext cx="1074523" cy="542237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073588" y="776408"/>
            <a:ext cx="2082588" cy="1250612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3073514"/>
            <a:ext cx="1224136" cy="10464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80312" y="3073514"/>
            <a:ext cx="1224136" cy="10394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156176" y="776408"/>
            <a:ext cx="2448272" cy="2290994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76618" y="2039149"/>
            <a:ext cx="2079557" cy="207380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19934" y="2747834"/>
            <a:ext cx="992924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923112" y="2166286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87624" y="4365104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1.Бирелгән рәсемдә ничә шакмак бар?</a:t>
            </a:r>
          </a:p>
          <a:p>
            <a:r>
              <a:rPr lang="tt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2.Ничә өчпочмак?</a:t>
            </a:r>
            <a:endParaRPr lang="ru-RU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7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05064"/>
            <a:ext cx="7992888" cy="2016224"/>
          </a:xfrm>
        </p:spPr>
        <p:txBody>
          <a:bodyPr/>
          <a:lstStyle/>
          <a:p>
            <a:pPr marL="0" indent="0">
              <a:buNone/>
            </a:pPr>
            <a:r>
              <a:rPr lang="tt-RU" dirty="0" smtClean="0"/>
              <a:t>Ничә өчпочмак күрәсез?</a:t>
            </a:r>
            <a:endParaRPr lang="ru-RU" dirty="0"/>
          </a:p>
        </p:txBody>
      </p:sp>
      <p:sp>
        <p:nvSpPr>
          <p:cNvPr id="9" name="Прямоугольный треугольник 8"/>
          <p:cNvSpPr/>
          <p:nvPr/>
        </p:nvSpPr>
        <p:spPr>
          <a:xfrm rot="10800000">
            <a:off x="2490247" y="2636912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04647" y="2636912"/>
            <a:ext cx="2557173" cy="9144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5400000">
            <a:off x="5961820" y="2636911"/>
            <a:ext cx="914400" cy="914400"/>
          </a:xfrm>
          <a:prstGeom prst="rtTriangl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16200000">
            <a:off x="2886066" y="841938"/>
            <a:ext cx="2675548" cy="914400"/>
          </a:xfrm>
          <a:prstGeom prst="rt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4683233" y="1124743"/>
            <a:ext cx="913808" cy="1512168"/>
          </a:xfrm>
          <a:prstGeom prst="rt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олна 13"/>
          <p:cNvSpPr/>
          <p:nvPr/>
        </p:nvSpPr>
        <p:spPr>
          <a:xfrm>
            <a:off x="4684518" y="-38637"/>
            <a:ext cx="654792" cy="725760"/>
          </a:xfrm>
          <a:prstGeom prst="wav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6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149080"/>
            <a:ext cx="7920880" cy="1584176"/>
          </a:xfrm>
        </p:spPr>
        <p:txBody>
          <a:bodyPr/>
          <a:lstStyle/>
          <a:p>
            <a:pPr marL="0" indent="0" algn="l">
              <a:buNone/>
            </a:pPr>
            <a:r>
              <a:rPr lang="tt-RU" dirty="0" smtClean="0"/>
              <a:t>Рәсемдә ничә шакмак бар?</a:t>
            </a:r>
            <a:br>
              <a:rPr lang="tt-RU" dirty="0" smtClean="0"/>
            </a:br>
            <a:r>
              <a:rPr lang="tt-RU" dirty="0" smtClean="0"/>
              <a:t>Ничә түгәрәк?</a:t>
            </a:r>
            <a:endParaRPr lang="ru-RU" dirty="0"/>
          </a:p>
        </p:txBody>
      </p:sp>
      <p:pic>
        <p:nvPicPr>
          <p:cNvPr id="1026" name="Picture 2" descr="http://nattik.ru/wp-content/uploads/2010/04/kartini_iz_geometricheskix_figur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20688"/>
            <a:ext cx="4762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0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80132" y="4725144"/>
            <a:ext cx="6520260" cy="1242159"/>
          </a:xfrm>
        </p:spPr>
        <p:txBody>
          <a:bodyPr/>
          <a:lstStyle/>
          <a:p>
            <a:r>
              <a:rPr lang="tt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Ничә өчпочмак бар?</a:t>
            </a:r>
          </a:p>
          <a:p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588224" y="195536"/>
            <a:ext cx="1656184" cy="720080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356625" y="915616"/>
            <a:ext cx="2119382" cy="713184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250827" y="1625735"/>
            <a:ext cx="2299402" cy="763034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71928" y="2388769"/>
            <a:ext cx="457200" cy="63167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959676" y="1628800"/>
            <a:ext cx="1620436" cy="601216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704963" y="2230016"/>
            <a:ext cx="2160240" cy="576064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407167" y="2806080"/>
            <a:ext cx="2725454" cy="613375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56483" y="3429000"/>
            <a:ext cx="457200" cy="7200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043608" y="645316"/>
            <a:ext cx="1296144" cy="12840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9946759">
            <a:off x="945304" y="122466"/>
            <a:ext cx="530352" cy="58174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4053556">
            <a:off x="2444228" y="734991"/>
            <a:ext cx="530352" cy="58174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676034">
            <a:off x="1848148" y="118997"/>
            <a:ext cx="530352" cy="58174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75894">
            <a:off x="513395" y="682412"/>
            <a:ext cx="52387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Равнобедренный треугольник 20"/>
          <p:cNvSpPr/>
          <p:nvPr/>
        </p:nvSpPr>
        <p:spPr>
          <a:xfrm rot="13774510">
            <a:off x="605059" y="1548661"/>
            <a:ext cx="530352" cy="58174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 rot="10612676">
            <a:off x="1426503" y="2021262"/>
            <a:ext cx="530352" cy="58174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8079504">
            <a:off x="2218688" y="1730998"/>
            <a:ext cx="530352" cy="58174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0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40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Геометрик фигураларны беләсеңме? </vt:lpstr>
      <vt:lpstr>Презентация PowerPoint</vt:lpstr>
      <vt:lpstr>Презентация PowerPoint</vt:lpstr>
      <vt:lpstr>Ничә өчпочмак күрәсез?</vt:lpstr>
      <vt:lpstr>Рәсемдә ничә шакмак бар? Ничә түгәрәк?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ZZZ</cp:lastModifiedBy>
  <cp:revision>9</cp:revision>
  <dcterms:modified xsi:type="dcterms:W3CDTF">2014-03-16T11:19:58Z</dcterms:modified>
</cp:coreProperties>
</file>