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6499245" cy="1512168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Мәс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әлә төзеп чишәбез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t="-1" r="29612" b="2122"/>
          <a:stretch/>
        </p:blipFill>
        <p:spPr bwMode="auto">
          <a:xfrm>
            <a:off x="755576" y="692696"/>
            <a:ext cx="145142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05" y="1196752"/>
            <a:ext cx="1450975" cy="208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18" y="218054"/>
            <a:ext cx="1450975" cy="208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93" y="726051"/>
            <a:ext cx="1450975" cy="208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1450975" cy="208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pPr marL="0" indent="0" algn="l">
              <a:buNone/>
            </a:pP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иде?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Китеп барды?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Калды?</a:t>
            </a:r>
            <a:endParaRPr lang="ru-RU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013176"/>
            <a:ext cx="7478216" cy="1512168"/>
          </a:xfrm>
        </p:spPr>
        <p:txBody>
          <a:bodyPr/>
          <a:lstStyle/>
          <a:p>
            <a:pPr marL="0" indent="0" algn="l">
              <a:buNone/>
            </a:pP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иде-?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Үсеп чыкты-? 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 ничә булды?</a:t>
            </a:r>
            <a:endParaRPr lang="ru-RU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8769" r="12025" b="-408"/>
          <a:stretch/>
        </p:blipFill>
        <p:spPr bwMode="auto">
          <a:xfrm>
            <a:off x="467544" y="476673"/>
            <a:ext cx="136815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3"/>
            <a:ext cx="136525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4167"/>
            <a:ext cx="136525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76" y="474167"/>
            <a:ext cx="136525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4167"/>
            <a:ext cx="136525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0" y="2579920"/>
            <a:ext cx="136525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40" y="2780928"/>
            <a:ext cx="136525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08514"/>
            <a:ext cx="136525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013176"/>
            <a:ext cx="7694240" cy="1512168"/>
          </a:xfrm>
        </p:spPr>
        <p:txBody>
          <a:bodyPr/>
          <a:lstStyle/>
          <a:p>
            <a:pPr marL="0" indent="0" algn="l">
              <a:buNone/>
            </a:pP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иде-?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Очып килде-?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 ничә булды?</a:t>
            </a:r>
            <a:endParaRPr lang="ru-RU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656184" cy="250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79" y="43333"/>
            <a:ext cx="1675259" cy="250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76" y="152420"/>
            <a:ext cx="1512168" cy="245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6233"/>
            <a:ext cx="1728192" cy="245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21684" r="30593" b="13010"/>
          <a:stretch/>
        </p:blipFill>
        <p:spPr bwMode="auto">
          <a:xfrm>
            <a:off x="131169" y="2830293"/>
            <a:ext cx="1802025" cy="202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79" y="2759805"/>
            <a:ext cx="1798637" cy="203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6" y="2780928"/>
            <a:ext cx="1798637" cy="203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8342312" cy="1721128"/>
          </a:xfrm>
        </p:spPr>
        <p:txBody>
          <a:bodyPr/>
          <a:lstStyle/>
          <a:p>
            <a:pPr marL="0" indent="0" algn="l">
              <a:buNone/>
            </a:pP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иде-?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Тәгәрәп китте-?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Ничә калды?</a:t>
            </a:r>
            <a:endParaRPr lang="ru-RU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9459" r="11167" b="10286"/>
          <a:stretch/>
        </p:blipFill>
        <p:spPr bwMode="auto">
          <a:xfrm>
            <a:off x="206558" y="260648"/>
            <a:ext cx="1584176" cy="178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1656184" cy="1820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97666"/>
            <a:ext cx="1662757" cy="174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1616893" cy="1820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13" y="156626"/>
            <a:ext cx="1760909" cy="1789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937152"/>
          </a:xfrm>
        </p:spPr>
        <p:txBody>
          <a:bodyPr/>
          <a:lstStyle/>
          <a:p>
            <a:pPr marL="0" indent="0" algn="l">
              <a:buNone/>
            </a:pP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иде-?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Очып килде-?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Ничә булды -?</a:t>
            </a:r>
            <a:endParaRPr lang="ru-RU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585097" cy="1896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39" y="580892"/>
            <a:ext cx="1584325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61" y="580893"/>
            <a:ext cx="1584325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76369"/>
            <a:ext cx="1871663" cy="187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25" y="4548098"/>
            <a:ext cx="7844376" cy="1401182"/>
          </a:xfrm>
        </p:spPr>
        <p:txBody>
          <a:bodyPr/>
          <a:lstStyle/>
          <a:p>
            <a:pPr marL="0" indent="0" algn="l">
              <a:buNone/>
            </a:pP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гөмбәләр 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Майлы гөмбәләр -?</a:t>
            </a:r>
            <a:b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 бергә ничә?</a:t>
            </a:r>
            <a:endParaRPr lang="ru-RU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188"/>
            <a:ext cx="177165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0883"/>
            <a:ext cx="177165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2569"/>
            <a:ext cx="177165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7" y="513536"/>
            <a:ext cx="177165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5" y="270892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6" y="2643099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60" y="2548587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43099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24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Бар иде? Китеп барды? Калды?</vt:lpstr>
      <vt:lpstr>Бар иде-? Үсеп чыкты-?  Барысы ничә булды?</vt:lpstr>
      <vt:lpstr>Бар иде-? Очып килде-? Барысы ничә булды?</vt:lpstr>
      <vt:lpstr>Бар иде-? Тәгәрәп китте-? Ничә калды?</vt:lpstr>
      <vt:lpstr>Бар иде-? Очып килде-? Ничә булды -?</vt:lpstr>
      <vt:lpstr>Ак гөмбәләр -? Майлы гөмбәләр -? Барысы бергә ничә?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ZZZ</cp:lastModifiedBy>
  <cp:revision>18</cp:revision>
  <dcterms:modified xsi:type="dcterms:W3CDTF">2014-03-16T11:16:13Z</dcterms:modified>
</cp:coreProperties>
</file>