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BE6C5-4079-429F-859B-ABC032E4CBE7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E95F0-44C0-49DA-B7CF-4B77BBD9EE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BE6C5-4079-429F-859B-ABC032E4CBE7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E95F0-44C0-49DA-B7CF-4B77BBD9EE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BE6C5-4079-429F-859B-ABC032E4CBE7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E95F0-44C0-49DA-B7CF-4B77BBD9EE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BE6C5-4079-429F-859B-ABC032E4CBE7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E95F0-44C0-49DA-B7CF-4B77BBD9EE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BE6C5-4079-429F-859B-ABC032E4CBE7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E95F0-44C0-49DA-B7CF-4B77BBD9EE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BE6C5-4079-429F-859B-ABC032E4CBE7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E95F0-44C0-49DA-B7CF-4B77BBD9EE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BE6C5-4079-429F-859B-ABC032E4CBE7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E95F0-44C0-49DA-B7CF-4B77BBD9EE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BE6C5-4079-429F-859B-ABC032E4CBE7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E95F0-44C0-49DA-B7CF-4B77BBD9EE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BE6C5-4079-429F-859B-ABC032E4CBE7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E95F0-44C0-49DA-B7CF-4B77BBD9EE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BE6C5-4079-429F-859B-ABC032E4CBE7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E95F0-44C0-49DA-B7CF-4B77BBD9EE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BE6C5-4079-429F-859B-ABC032E4CBE7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E95F0-44C0-49DA-B7CF-4B77BBD9EE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BE6C5-4079-429F-859B-ABC032E4CBE7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E95F0-44C0-49DA-B7CF-4B77BBD9EE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71547"/>
            <a:ext cx="7772400" cy="1500197"/>
          </a:xfrm>
        </p:spPr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</a:rPr>
              <a:t>Тематическая неделя в первой младшей группе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57562"/>
            <a:ext cx="6400800" cy="2643206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r>
              <a:rPr lang="ru-RU" sz="5400" b="1" dirty="0" smtClean="0">
                <a:solidFill>
                  <a:srgbClr val="0070C0"/>
                </a:solidFill>
              </a:rPr>
              <a:t>«ПОКОРМИТЕ ПТИЦ ЗИМОЙ»</a:t>
            </a:r>
          </a:p>
          <a:p>
            <a:endParaRPr lang="ru-RU" sz="1600" b="1" dirty="0" smtClean="0">
              <a:solidFill>
                <a:srgbClr val="0070C0"/>
              </a:solidFill>
            </a:endParaRPr>
          </a:p>
          <a:p>
            <a:endParaRPr lang="ru-RU" sz="1600" b="1" dirty="0">
              <a:solidFill>
                <a:srgbClr val="0070C0"/>
              </a:solidFill>
            </a:endParaRPr>
          </a:p>
          <a:p>
            <a:r>
              <a:rPr lang="ru-RU" sz="1900" b="1" dirty="0" smtClean="0">
                <a:solidFill>
                  <a:srgbClr val="002060"/>
                </a:solidFill>
              </a:rPr>
              <a:t>Воспитатель: Елфимова Н. В.</a:t>
            </a:r>
            <a:endParaRPr lang="ru-RU" sz="19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Угощаем птичек зернышками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4" name="Содержимое 13" descr="IMG_20160121_104004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285720" y="1285860"/>
            <a:ext cx="4407971" cy="3305978"/>
          </a:xfrm>
        </p:spPr>
      </p:pic>
      <p:pic>
        <p:nvPicPr>
          <p:cNvPr id="16" name="Содержимое 15" descr="IMG_20160121_103833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4500562" y="3214686"/>
            <a:ext cx="4503221" cy="33774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57166"/>
            <a:ext cx="8258204" cy="5768997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В ходе недели дети получили первые </a:t>
            </a:r>
            <a:r>
              <a:rPr lang="ru-RU" sz="3200" b="1" dirty="0" smtClean="0">
                <a:solidFill>
                  <a:srgbClr val="0070C0"/>
                </a:solidFill>
              </a:rPr>
              <a:t>представления </a:t>
            </a:r>
            <a:r>
              <a:rPr lang="ru-RU" sz="3200" b="1" dirty="0" smtClean="0">
                <a:solidFill>
                  <a:srgbClr val="0070C0"/>
                </a:solidFill>
              </a:rPr>
              <a:t>об </a:t>
            </a:r>
            <a:r>
              <a:rPr lang="ru-RU" sz="3200" b="1" dirty="0" smtClean="0">
                <a:solidFill>
                  <a:srgbClr val="0070C0"/>
                </a:solidFill>
              </a:rPr>
              <a:t>образе жизни птиц зимой, </a:t>
            </a:r>
            <a:r>
              <a:rPr lang="ru-RU" sz="3200" b="1" dirty="0" smtClean="0">
                <a:solidFill>
                  <a:srgbClr val="0070C0"/>
                </a:solidFill>
              </a:rPr>
              <a:t>научились </a:t>
            </a:r>
            <a:r>
              <a:rPr lang="ru-RU" sz="3200" b="1" dirty="0" smtClean="0">
                <a:solidFill>
                  <a:srgbClr val="0070C0"/>
                </a:solidFill>
              </a:rPr>
              <a:t>узнавать птиц по характерным признакам, </a:t>
            </a:r>
            <a:r>
              <a:rPr lang="ru-RU" sz="3200" b="1" dirty="0" smtClean="0">
                <a:solidFill>
                  <a:srgbClr val="0070C0"/>
                </a:solidFill>
              </a:rPr>
              <a:t> внешнему виду, заботиться </a:t>
            </a:r>
            <a:r>
              <a:rPr lang="ru-RU" sz="3200" b="1" dirty="0" smtClean="0">
                <a:solidFill>
                  <a:srgbClr val="0070C0"/>
                </a:solidFill>
              </a:rPr>
              <a:t>о живых существах. Итоговым мероприятием </a:t>
            </a:r>
            <a:r>
              <a:rPr lang="ru-RU" sz="3200" b="1" dirty="0" smtClean="0">
                <a:solidFill>
                  <a:srgbClr val="0070C0"/>
                </a:solidFill>
              </a:rPr>
              <a:t>было  изготовление и вывешивание кормушек. Дети </a:t>
            </a:r>
            <a:r>
              <a:rPr lang="ru-RU" sz="3200" b="1" dirty="0" smtClean="0">
                <a:solidFill>
                  <a:srgbClr val="0070C0"/>
                </a:solidFill>
              </a:rPr>
              <a:t>много играли, превращаясь в птичек. Игры «Птички». «Птичка и кошка», «Воробушки и автомобиль», учили </a:t>
            </a:r>
            <a:r>
              <a:rPr lang="ru-RU" sz="3200" b="1" dirty="0" err="1" smtClean="0">
                <a:solidFill>
                  <a:srgbClr val="0070C0"/>
                </a:solidFill>
              </a:rPr>
              <a:t>потешку</a:t>
            </a:r>
            <a:r>
              <a:rPr lang="ru-RU" sz="3200" b="1" dirty="0" smtClean="0">
                <a:solidFill>
                  <a:srgbClr val="0070C0"/>
                </a:solidFill>
              </a:rPr>
              <a:t> «Сорока белобока», «Андрей-воробей</a:t>
            </a:r>
            <a:r>
              <a:rPr lang="ru-RU" sz="3200" b="1" dirty="0" smtClean="0">
                <a:solidFill>
                  <a:srgbClr val="0070C0"/>
                </a:solidFill>
              </a:rPr>
              <a:t>».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kormushka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643306" y="1000108"/>
            <a:ext cx="4953034" cy="400052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928670"/>
            <a:ext cx="3179793" cy="5197493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Покормите птиц зимой!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Пусть со всех концов 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К вам слетятся как домой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Стайки на крыльцо.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Не богаты их корма,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Горсть зерна нужна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Горсть одна – и не страшна 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Будет им зима!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Приучите птиц в мороз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К своему окну,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Чтоб без песен не пришлось 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Нам встречать весну! 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>
                <a:solidFill>
                  <a:srgbClr val="0070C0"/>
                </a:solidFill>
              </a:rPr>
              <a:t>Цель: </a:t>
            </a:r>
            <a:r>
              <a:rPr lang="ru-RU" b="1" i="1" dirty="0">
                <a:solidFill>
                  <a:srgbClr val="0070C0"/>
                </a:solidFill>
              </a:rPr>
              <a:t>Закреплять знания о зимних явлениях природы. Показать кормушку для птиц. Формировать желание подкармливать птиц зимой. Расширять представления о зимующих птицах.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i="1" dirty="0" smtClean="0">
                <a:solidFill>
                  <a:srgbClr val="0070C0"/>
                </a:solidFill>
              </a:rPr>
              <a:t>В уголок природы прилетели птички мы повесили кормушку и насыпали зернышек</a:t>
            </a:r>
            <a:endParaRPr lang="ru-RU" sz="3600" i="1" dirty="0">
              <a:solidFill>
                <a:srgbClr val="0070C0"/>
              </a:solidFill>
            </a:endParaRPr>
          </a:p>
        </p:txBody>
      </p:sp>
      <p:pic>
        <p:nvPicPr>
          <p:cNvPr id="5" name="Содержимое 4" descr="IMG_20160119_110314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214282" y="1643050"/>
            <a:ext cx="4553952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IMG_20160119_110624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572000" y="2786057"/>
            <a:ext cx="4252914" cy="3686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Вот и «гости»прилетели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зернышек отведать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7" name="Содержимое 6" descr="IMG_20160119_112730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0" y="1428736"/>
            <a:ext cx="4815662" cy="3611747"/>
          </a:xfrm>
        </p:spPr>
      </p:pic>
      <p:pic>
        <p:nvPicPr>
          <p:cNvPr id="8" name="Содержимое 7" descr="IMG_20160119_112917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4476716" y="2857496"/>
            <a:ext cx="4667284" cy="37862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Познакомились с птичкой 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err="1" smtClean="0">
                <a:solidFill>
                  <a:srgbClr val="C00000"/>
                </a:solidFill>
              </a:rPr>
              <a:t>снегирек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IMG_20160125_125601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214282" y="1643050"/>
            <a:ext cx="4407971" cy="35719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81518" cy="4757758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Выучили стихотворение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>
                <a:solidFill>
                  <a:srgbClr val="7030A0"/>
                </a:solidFill>
              </a:rPr>
              <a:t>«</a:t>
            </a:r>
            <a:r>
              <a:rPr lang="ru-RU" b="1" dirty="0" err="1" smtClean="0">
                <a:solidFill>
                  <a:srgbClr val="7030A0"/>
                </a:solidFill>
              </a:rPr>
              <a:t>Снегирек</a:t>
            </a:r>
            <a:r>
              <a:rPr lang="ru-RU" b="1" dirty="0" smtClean="0">
                <a:solidFill>
                  <a:srgbClr val="7030A0"/>
                </a:solidFill>
              </a:rPr>
              <a:t>»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    Сел на ветку </a:t>
            </a:r>
            <a:r>
              <a:rPr lang="ru-RU" dirty="0" err="1" smtClean="0">
                <a:solidFill>
                  <a:srgbClr val="7030A0"/>
                </a:solidFill>
              </a:rPr>
              <a:t>снегирек</a:t>
            </a:r>
            <a:r>
              <a:rPr lang="ru-RU" dirty="0" smtClean="0">
                <a:solidFill>
                  <a:srgbClr val="7030A0"/>
                </a:solidFill>
              </a:rPr>
              <a:t>,  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Брызнул дождик - он промок. 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Ветерок, подуй слегка,    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Обсуши нам </a:t>
            </a:r>
            <a:r>
              <a:rPr lang="ru-RU" dirty="0" err="1" smtClean="0">
                <a:solidFill>
                  <a:srgbClr val="7030A0"/>
                </a:solidFill>
              </a:rPr>
              <a:t>снегирька</a:t>
            </a:r>
            <a:r>
              <a:rPr lang="ru-RU" dirty="0" smtClean="0">
                <a:solidFill>
                  <a:srgbClr val="7030A0"/>
                </a:solidFill>
              </a:rPr>
              <a:t>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5357826"/>
            <a:ext cx="6643734" cy="107157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 Коллективная работа по лепке «Ягоды для птички»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IMG_20160120_155113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285852" y="428604"/>
            <a:ext cx="6477045" cy="48577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Раскрашиваем птичек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0" name="Содержимое 9" descr="IMG_20160126_075643.jpg"/>
          <p:cNvPicPr>
            <a:picLocks noGrp="1" noChangeAspect="1"/>
          </p:cNvPicPr>
          <p:nvPr>
            <p:ph sz="quarter" idx="4"/>
          </p:nvPr>
        </p:nvPicPr>
        <p:blipFill>
          <a:blip r:embed="rId2" cstate="screen"/>
          <a:stretch>
            <a:fillRect/>
          </a:stretch>
        </p:blipFill>
        <p:spPr>
          <a:xfrm>
            <a:off x="4500562" y="3071810"/>
            <a:ext cx="4422778" cy="3317083"/>
          </a:xfrm>
        </p:spPr>
      </p:pic>
      <p:pic>
        <p:nvPicPr>
          <p:cNvPr id="9" name="Содержимое 8" descr="IMG_20160126_075534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111066" y="1285860"/>
            <a:ext cx="4286280" cy="32147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Вешаем кормушку на участке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12" name="Содержимое 11" descr="IMG_20160121_103703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4648200" y="1643050"/>
            <a:ext cx="4210080" cy="37346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Содержимое 10" descr="IMG_20160121_103547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87829" y="1643050"/>
            <a:ext cx="4407971" cy="37346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169</Words>
  <Application>Microsoft Office PowerPoint</Application>
  <PresentationFormat>Экран (4:3)</PresentationFormat>
  <Paragraphs>20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Тематическая неделя в первой младшей группе</vt:lpstr>
      <vt:lpstr>Слайд 2</vt:lpstr>
      <vt:lpstr>Слайд 3</vt:lpstr>
      <vt:lpstr>В уголок природы прилетели птички мы повесили кормушку и насыпали зернышек</vt:lpstr>
      <vt:lpstr>Вот и «гости»прилетели  зернышек отведать</vt:lpstr>
      <vt:lpstr>Познакомились с птичкой  снегирек</vt:lpstr>
      <vt:lpstr> Коллективная работа по лепке «Ягоды для птички»</vt:lpstr>
      <vt:lpstr>Раскрашиваем птичек</vt:lpstr>
      <vt:lpstr>Вешаем кормушку на участке</vt:lpstr>
      <vt:lpstr>Угощаем птичек зернышками</vt:lpstr>
      <vt:lpstr>Слайд 11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Тематическая неделя в первой младшей группе</dc:title>
  <dc:creator>Master</dc:creator>
  <cp:lastModifiedBy>Master</cp:lastModifiedBy>
  <cp:revision>22</cp:revision>
  <dcterms:created xsi:type="dcterms:W3CDTF">2016-01-22T16:28:18Z</dcterms:created>
  <dcterms:modified xsi:type="dcterms:W3CDTF">2016-01-30T14:49:04Z</dcterms:modified>
</cp:coreProperties>
</file>